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2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nl-NL" smtClean="0"/>
              <a:t>Klik om de stijl te bewerken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11/15/2017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‹nr.›</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nl-NL" smtClean="0"/>
              <a:t>Klik om de stijl te bewerken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11/15/2017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‹nr.›</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nl-NL" smtClean="0"/>
              <a:t>Klik om de stijl te bewerken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nl-NL" smtClean="0"/>
              <a:t>Klik om de stijl te bewerken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nl-NL" smtClean="0"/>
              <a:t>Klik om de stijl te bewerken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11/15/2017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‹nr.›</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11/15/2017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‹nr.›</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nl-NL" smtClean="0"/>
              <a:t>Klik om de stijl te bewerken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11/15/2017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‹nr.›</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err="1" smtClean="0"/>
              <a:t>webflow</a:t>
            </a:r>
            <a:endParaRPr lang="nl-BE" dirty="0"/>
          </a:p>
        </p:txBody>
      </p:sp>
      <p:sp>
        <p:nvSpPr>
          <p:cNvPr id="3" name="Ondertitel 2"/>
          <p:cNvSpPr>
            <a:spLocks noGrp="1"/>
          </p:cNvSpPr>
          <p:nvPr>
            <p:ph type="subTitle" idx="1"/>
          </p:nvPr>
        </p:nvSpPr>
        <p:spPr/>
        <p:txBody>
          <a:bodyPr/>
          <a:lstStyle/>
          <a:p>
            <a:r>
              <a:rPr lang="nl-BE" dirty="0" smtClean="0"/>
              <a:t>Jonas Van Loey</a:t>
            </a:r>
            <a:endParaRPr lang="nl-BE" dirty="0"/>
          </a:p>
        </p:txBody>
      </p:sp>
    </p:spTree>
    <p:extLst>
      <p:ext uri="{BB962C8B-B14F-4D97-AF65-F5344CB8AC3E}">
        <p14:creationId xmlns:p14="http://schemas.microsoft.com/office/powerpoint/2010/main" val="1972103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section</a:t>
            </a:r>
            <a:endParaRPr lang="nl-BE" dirty="0"/>
          </a:p>
        </p:txBody>
      </p:sp>
      <p:sp>
        <p:nvSpPr>
          <p:cNvPr id="3" name="Tijdelijke aanduiding voor inhoud 2"/>
          <p:cNvSpPr>
            <a:spLocks noGrp="1"/>
          </p:cNvSpPr>
          <p:nvPr>
            <p:ph idx="1"/>
          </p:nvPr>
        </p:nvSpPr>
        <p:spPr/>
        <p:txBody>
          <a:bodyPr/>
          <a:lstStyle/>
          <a:p>
            <a:r>
              <a:rPr lang="nl-BE" dirty="0" smtClean="0"/>
              <a:t>Wordt gebruikt om verschillende delen van de site van elkaar te splitsen</a:t>
            </a:r>
          </a:p>
          <a:p>
            <a:r>
              <a:rPr lang="nl-BE" dirty="0"/>
              <a:t>de </a:t>
            </a:r>
            <a:r>
              <a:rPr lang="nl-BE" dirty="0" err="1"/>
              <a:t>section</a:t>
            </a:r>
            <a:r>
              <a:rPr lang="nl-BE" dirty="0"/>
              <a:t> neemt de hele breedte op van het scherm dus als je je inhoud wil centreren op de pagina moet je wel nog een container </a:t>
            </a:r>
            <a:r>
              <a:rPr lang="nl-BE" dirty="0" smtClean="0"/>
              <a:t>toevoegen</a:t>
            </a:r>
          </a:p>
          <a:p>
            <a:r>
              <a:rPr lang="nl-BE" dirty="0" smtClean="0"/>
              <a:t>Niet weergegeven live als er geen min-</a:t>
            </a:r>
            <a:r>
              <a:rPr lang="nl-BE" dirty="0" err="1" smtClean="0"/>
              <a:t>height</a:t>
            </a:r>
            <a:r>
              <a:rPr lang="nl-BE" dirty="0" smtClean="0"/>
              <a:t> is</a:t>
            </a:r>
            <a:endParaRPr lang="nl-BE" dirty="0"/>
          </a:p>
        </p:txBody>
      </p:sp>
    </p:spTree>
    <p:extLst>
      <p:ext uri="{BB962C8B-B14F-4D97-AF65-F5344CB8AC3E}">
        <p14:creationId xmlns:p14="http://schemas.microsoft.com/office/powerpoint/2010/main" val="2085731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600" y="685800"/>
            <a:ext cx="9601200" cy="5400675"/>
          </a:xfrm>
          <a:prstGeom prst="rect">
            <a:avLst/>
          </a:prstGeom>
        </p:spPr>
      </p:pic>
    </p:spTree>
    <p:extLst>
      <p:ext uri="{BB962C8B-B14F-4D97-AF65-F5344CB8AC3E}">
        <p14:creationId xmlns:p14="http://schemas.microsoft.com/office/powerpoint/2010/main" val="1705371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Container</a:t>
            </a:r>
            <a:endParaRPr lang="nl-BE" dirty="0"/>
          </a:p>
        </p:txBody>
      </p:sp>
      <p:sp>
        <p:nvSpPr>
          <p:cNvPr id="3" name="Tijdelijke aanduiding voor inhoud 2"/>
          <p:cNvSpPr>
            <a:spLocks noGrp="1"/>
          </p:cNvSpPr>
          <p:nvPr>
            <p:ph idx="1"/>
          </p:nvPr>
        </p:nvSpPr>
        <p:spPr/>
        <p:txBody>
          <a:bodyPr/>
          <a:lstStyle/>
          <a:p>
            <a:r>
              <a:rPr lang="nl-BE" dirty="0"/>
              <a:t>De container zorgt er voornamelijk voor dat alles op ons scherm goed georganiseerd blijft en niet de volledige breedte van het scherm opneemt. </a:t>
            </a:r>
            <a:endParaRPr lang="nl-BE" dirty="0" smtClean="0"/>
          </a:p>
          <a:p>
            <a:r>
              <a:rPr lang="nl-BE" dirty="0" smtClean="0"/>
              <a:t>Aan </a:t>
            </a:r>
            <a:r>
              <a:rPr lang="nl-BE" dirty="0"/>
              <a:t>een container kan ook styling gehangen worden.</a:t>
            </a:r>
          </a:p>
          <a:p>
            <a:endParaRPr lang="nl-BE" dirty="0"/>
          </a:p>
        </p:txBody>
      </p:sp>
    </p:spTree>
    <p:extLst>
      <p:ext uri="{BB962C8B-B14F-4D97-AF65-F5344CB8AC3E}">
        <p14:creationId xmlns:p14="http://schemas.microsoft.com/office/powerpoint/2010/main" val="3126187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600" y="685800"/>
            <a:ext cx="9601200" cy="5400675"/>
          </a:xfrm>
          <a:prstGeom prst="rect">
            <a:avLst/>
          </a:prstGeom>
        </p:spPr>
      </p:pic>
    </p:spTree>
    <p:extLst>
      <p:ext uri="{BB962C8B-B14F-4D97-AF65-F5344CB8AC3E}">
        <p14:creationId xmlns:p14="http://schemas.microsoft.com/office/powerpoint/2010/main" val="2163304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Columns</a:t>
            </a:r>
            <a:endParaRPr lang="nl-BE" dirty="0"/>
          </a:p>
        </p:txBody>
      </p:sp>
      <p:sp>
        <p:nvSpPr>
          <p:cNvPr id="3" name="Tijdelijke aanduiding voor inhoud 2"/>
          <p:cNvSpPr>
            <a:spLocks noGrp="1"/>
          </p:cNvSpPr>
          <p:nvPr>
            <p:ph idx="1"/>
          </p:nvPr>
        </p:nvSpPr>
        <p:spPr/>
        <p:txBody>
          <a:bodyPr/>
          <a:lstStyle/>
          <a:p>
            <a:r>
              <a:rPr lang="nl-BE" dirty="0"/>
              <a:t>Columns worden gebruikt om elementen van de website zijdelings te organiseren. De columns worden in een </a:t>
            </a:r>
            <a:r>
              <a:rPr lang="nl-BE" dirty="0" err="1"/>
              <a:t>row</a:t>
            </a:r>
            <a:r>
              <a:rPr lang="nl-BE" dirty="0"/>
              <a:t> geplaatst.</a:t>
            </a:r>
          </a:p>
          <a:p>
            <a:r>
              <a:rPr lang="nl-BE" dirty="0"/>
              <a:t>Het </a:t>
            </a:r>
            <a:r>
              <a:rPr lang="nl-BE" dirty="0" smtClean="0"/>
              <a:t>opzetten bestaat </a:t>
            </a:r>
            <a:r>
              <a:rPr lang="nl-BE" dirty="0"/>
              <a:t>uit 2 stappen:</a:t>
            </a:r>
          </a:p>
          <a:p>
            <a:pPr lvl="1"/>
            <a:r>
              <a:rPr lang="nl-BE" dirty="0" err="1"/>
              <a:t>Layout</a:t>
            </a:r>
            <a:r>
              <a:rPr lang="nl-BE" dirty="0"/>
              <a:t> selecteren</a:t>
            </a:r>
          </a:p>
          <a:p>
            <a:pPr lvl="1"/>
            <a:r>
              <a:rPr lang="nl-BE" dirty="0"/>
              <a:t>Content toevoegen.</a:t>
            </a:r>
          </a:p>
          <a:p>
            <a:endParaRPr lang="nl-BE" dirty="0"/>
          </a:p>
        </p:txBody>
      </p:sp>
    </p:spTree>
    <p:extLst>
      <p:ext uri="{BB962C8B-B14F-4D97-AF65-F5344CB8AC3E}">
        <p14:creationId xmlns:p14="http://schemas.microsoft.com/office/powerpoint/2010/main" val="2643255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Columns</a:t>
            </a:r>
            <a:br>
              <a:rPr lang="nl-BE" dirty="0" smtClean="0"/>
            </a:br>
            <a:r>
              <a:rPr lang="nl-BE" sz="2400" dirty="0" err="1" smtClean="0"/>
              <a:t>layout</a:t>
            </a:r>
            <a:r>
              <a:rPr lang="nl-BE" sz="2400" dirty="0" smtClean="0"/>
              <a:t> selecteren</a:t>
            </a:r>
            <a:endParaRPr lang="nl-BE" dirty="0"/>
          </a:p>
        </p:txBody>
      </p:sp>
      <p:sp>
        <p:nvSpPr>
          <p:cNvPr id="3" name="Tijdelijke aanduiding voor inhoud 2"/>
          <p:cNvSpPr>
            <a:spLocks noGrp="1"/>
          </p:cNvSpPr>
          <p:nvPr>
            <p:ph idx="1"/>
          </p:nvPr>
        </p:nvSpPr>
        <p:spPr/>
        <p:txBody>
          <a:bodyPr/>
          <a:lstStyle/>
          <a:p>
            <a:r>
              <a:rPr lang="nl-BE" dirty="0" smtClean="0"/>
              <a:t>Columns kunnen zoals alle elementen in de column gesleept worden</a:t>
            </a:r>
          </a:p>
          <a:p>
            <a:r>
              <a:rPr lang="nl-BE" dirty="0" smtClean="0"/>
              <a:t>Hierna verschijnt er een panel onder de column waarop de instellingen voor de column staan</a:t>
            </a:r>
            <a:endParaRPr lang="nl-BE" dirty="0"/>
          </a:p>
        </p:txBody>
      </p:sp>
    </p:spTree>
    <p:extLst>
      <p:ext uri="{BB962C8B-B14F-4D97-AF65-F5344CB8AC3E}">
        <p14:creationId xmlns:p14="http://schemas.microsoft.com/office/powerpoint/2010/main" val="2378373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Columns</a:t>
            </a:r>
            <a:br>
              <a:rPr lang="nl-BE" dirty="0" smtClean="0"/>
            </a:br>
            <a:r>
              <a:rPr lang="nl-BE" sz="2400" dirty="0" smtClean="0"/>
              <a:t>content toevoegen</a:t>
            </a:r>
            <a:endParaRPr lang="nl-BE" dirty="0"/>
          </a:p>
        </p:txBody>
      </p:sp>
      <p:sp>
        <p:nvSpPr>
          <p:cNvPr id="3" name="Tijdelijke aanduiding voor inhoud 2"/>
          <p:cNvSpPr>
            <a:spLocks noGrp="1"/>
          </p:cNvSpPr>
          <p:nvPr>
            <p:ph idx="1"/>
          </p:nvPr>
        </p:nvSpPr>
        <p:spPr/>
        <p:txBody>
          <a:bodyPr/>
          <a:lstStyle/>
          <a:p>
            <a:r>
              <a:rPr lang="nl-BE" dirty="0" smtClean="0"/>
              <a:t>De content kan gewoon in de column gesleept worden</a:t>
            </a:r>
            <a:endParaRPr lang="nl-BE" dirty="0"/>
          </a:p>
        </p:txBody>
      </p:sp>
    </p:spTree>
    <p:extLst>
      <p:ext uri="{BB962C8B-B14F-4D97-AF65-F5344CB8AC3E}">
        <p14:creationId xmlns:p14="http://schemas.microsoft.com/office/powerpoint/2010/main" val="2160159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600" y="685800"/>
            <a:ext cx="9601200" cy="5400675"/>
          </a:xfrm>
          <a:prstGeom prst="rect">
            <a:avLst/>
          </a:prstGeom>
        </p:spPr>
      </p:pic>
    </p:spTree>
    <p:extLst>
      <p:ext uri="{BB962C8B-B14F-4D97-AF65-F5344CB8AC3E}">
        <p14:creationId xmlns:p14="http://schemas.microsoft.com/office/powerpoint/2010/main" val="982318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Enkele andere nuttige componenten</a:t>
            </a:r>
            <a:endParaRPr lang="nl-BE" dirty="0"/>
          </a:p>
        </p:txBody>
      </p:sp>
      <p:sp>
        <p:nvSpPr>
          <p:cNvPr id="3" name="Tijdelijke aanduiding voor inhoud 2"/>
          <p:cNvSpPr>
            <a:spLocks noGrp="1"/>
          </p:cNvSpPr>
          <p:nvPr>
            <p:ph idx="1"/>
          </p:nvPr>
        </p:nvSpPr>
        <p:spPr/>
        <p:txBody>
          <a:bodyPr/>
          <a:lstStyle/>
          <a:p>
            <a:r>
              <a:rPr lang="nl-BE" dirty="0" smtClean="0"/>
              <a:t>Forms</a:t>
            </a:r>
          </a:p>
          <a:p>
            <a:r>
              <a:rPr lang="nl-BE" dirty="0" err="1" smtClean="0"/>
              <a:t>Navbar</a:t>
            </a:r>
            <a:endParaRPr lang="nl-BE" dirty="0" smtClean="0"/>
          </a:p>
          <a:p>
            <a:r>
              <a:rPr lang="nl-BE" dirty="0" err="1" smtClean="0"/>
              <a:t>Custom</a:t>
            </a:r>
            <a:r>
              <a:rPr lang="nl-BE" dirty="0" smtClean="0"/>
              <a:t> code </a:t>
            </a:r>
            <a:r>
              <a:rPr lang="nl-BE" dirty="0" err="1" smtClean="0"/>
              <a:t>embed</a:t>
            </a:r>
            <a:endParaRPr lang="nl-BE" dirty="0" smtClean="0"/>
          </a:p>
          <a:p>
            <a:r>
              <a:rPr lang="nl-BE" dirty="0" err="1" smtClean="0"/>
              <a:t>flexbox</a:t>
            </a:r>
            <a:endParaRPr lang="nl-BE" dirty="0"/>
          </a:p>
        </p:txBody>
      </p:sp>
    </p:spTree>
    <p:extLst>
      <p:ext uri="{BB962C8B-B14F-4D97-AF65-F5344CB8AC3E}">
        <p14:creationId xmlns:p14="http://schemas.microsoft.com/office/powerpoint/2010/main" val="3312627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Forms</a:t>
            </a:r>
            <a:endParaRPr lang="nl-BE" dirty="0"/>
          </a:p>
        </p:txBody>
      </p:sp>
      <p:sp>
        <p:nvSpPr>
          <p:cNvPr id="3" name="Tijdelijke aanduiding voor inhoud 2"/>
          <p:cNvSpPr>
            <a:spLocks noGrp="1"/>
          </p:cNvSpPr>
          <p:nvPr>
            <p:ph idx="1"/>
          </p:nvPr>
        </p:nvSpPr>
        <p:spPr/>
        <p:txBody>
          <a:bodyPr/>
          <a:lstStyle/>
          <a:p>
            <a:r>
              <a:rPr lang="nl-BE" dirty="0" smtClean="0"/>
              <a:t>Slepen op de pagina</a:t>
            </a:r>
          </a:p>
          <a:p>
            <a:r>
              <a:rPr lang="nl-BE" dirty="0"/>
              <a:t>Dubbelklik op een element voor </a:t>
            </a:r>
            <a:r>
              <a:rPr lang="nl-BE" dirty="0" err="1"/>
              <a:t>settings</a:t>
            </a:r>
            <a:r>
              <a:rPr lang="nl-BE" dirty="0"/>
              <a:t> panel</a:t>
            </a:r>
          </a:p>
          <a:p>
            <a:pPr lvl="1"/>
            <a:r>
              <a:rPr lang="nl-BE" dirty="0"/>
              <a:t>Type</a:t>
            </a:r>
          </a:p>
          <a:p>
            <a:pPr lvl="1"/>
            <a:r>
              <a:rPr lang="nl-BE" dirty="0"/>
              <a:t>Name</a:t>
            </a:r>
          </a:p>
          <a:p>
            <a:r>
              <a:rPr lang="nl-BE" dirty="0" err="1" smtClean="0"/>
              <a:t>Submit</a:t>
            </a:r>
            <a:r>
              <a:rPr lang="nl-BE" dirty="0" smtClean="0"/>
              <a:t> wordt aangepast in project </a:t>
            </a:r>
            <a:r>
              <a:rPr lang="nl-BE" dirty="0" err="1" smtClean="0"/>
              <a:t>settings</a:t>
            </a:r>
            <a:endParaRPr lang="nl-BE" dirty="0" smtClean="0"/>
          </a:p>
          <a:p>
            <a:pPr lvl="1"/>
            <a:r>
              <a:rPr lang="nl-BE" dirty="0" smtClean="0"/>
              <a:t>Html mails kunnen door html in het email template te schrijven</a:t>
            </a:r>
          </a:p>
          <a:p>
            <a:pPr lvl="1"/>
            <a:endParaRPr lang="nl-BE" dirty="0" smtClean="0"/>
          </a:p>
        </p:txBody>
      </p:sp>
    </p:spTree>
    <p:extLst>
      <p:ext uri="{BB962C8B-B14F-4D97-AF65-F5344CB8AC3E}">
        <p14:creationId xmlns:p14="http://schemas.microsoft.com/office/powerpoint/2010/main" val="68037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Intro</a:t>
            </a:r>
            <a:endParaRPr lang="nl-BE" dirty="0"/>
          </a:p>
        </p:txBody>
      </p:sp>
      <p:sp>
        <p:nvSpPr>
          <p:cNvPr id="3" name="Tijdelijke aanduiding voor inhoud 2"/>
          <p:cNvSpPr>
            <a:spLocks noGrp="1"/>
          </p:cNvSpPr>
          <p:nvPr>
            <p:ph idx="1"/>
          </p:nvPr>
        </p:nvSpPr>
        <p:spPr/>
        <p:txBody>
          <a:bodyPr/>
          <a:lstStyle/>
          <a:p>
            <a:r>
              <a:rPr lang="nl-BE" dirty="0" err="1"/>
              <a:t>Webflow</a:t>
            </a:r>
            <a:r>
              <a:rPr lang="nl-BE" dirty="0"/>
              <a:t> gaat verder op de trend van sites zoals </a:t>
            </a:r>
            <a:r>
              <a:rPr lang="nl-BE" dirty="0" err="1"/>
              <a:t>wix</a:t>
            </a:r>
            <a:r>
              <a:rPr lang="nl-BE" dirty="0"/>
              <a:t> of in mindere mate </a:t>
            </a:r>
            <a:r>
              <a:rPr lang="nl-BE" dirty="0" err="1"/>
              <a:t>wordpress</a:t>
            </a:r>
            <a:r>
              <a:rPr lang="nl-BE" dirty="0"/>
              <a:t>. </a:t>
            </a:r>
            <a:endParaRPr lang="nl-BE" dirty="0" smtClean="0"/>
          </a:p>
          <a:p>
            <a:r>
              <a:rPr lang="nl-BE" dirty="0" smtClean="0"/>
              <a:t>Je </a:t>
            </a:r>
            <a:r>
              <a:rPr lang="nl-BE" dirty="0"/>
              <a:t>kan een gratis account aanmaken en dan kan er meteen gekozen worden uit een hele reeks templates om mee te beginnen. </a:t>
            </a:r>
            <a:endParaRPr lang="nl-BE" dirty="0" smtClean="0"/>
          </a:p>
          <a:p>
            <a:r>
              <a:rPr lang="nl-BE" dirty="0" smtClean="0"/>
              <a:t>Hier </a:t>
            </a:r>
            <a:r>
              <a:rPr lang="nl-BE" dirty="0"/>
              <a:t>kan gekozen worden uit gratis templates al dan niet met een </a:t>
            </a:r>
            <a:r>
              <a:rPr lang="nl-BE" dirty="0" err="1"/>
              <a:t>cms</a:t>
            </a:r>
            <a:r>
              <a:rPr lang="nl-BE" dirty="0"/>
              <a:t> of je kan ervoor kiezen om voor een template te </a:t>
            </a:r>
            <a:r>
              <a:rPr lang="nl-BE" dirty="0" smtClean="0"/>
              <a:t>betalen of blanco beginnen</a:t>
            </a:r>
            <a:endParaRPr lang="nl-BE" dirty="0"/>
          </a:p>
        </p:txBody>
      </p:sp>
    </p:spTree>
    <p:extLst>
      <p:ext uri="{BB962C8B-B14F-4D97-AF65-F5344CB8AC3E}">
        <p14:creationId xmlns:p14="http://schemas.microsoft.com/office/powerpoint/2010/main" val="2003347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pic>
        <p:nvPicPr>
          <p:cNvPr id="4" name="Tijdelijke aanduiding voor inhoud 3"/>
          <p:cNvPicPr>
            <a:picLocks noGrp="1"/>
          </p:cNvPicPr>
          <p:nvPr>
            <p:ph idx="1"/>
          </p:nvPr>
        </p:nvPicPr>
        <p:blipFill>
          <a:blip r:embed="rId2"/>
          <a:stretch>
            <a:fillRect/>
          </a:stretch>
        </p:blipFill>
        <p:spPr>
          <a:xfrm>
            <a:off x="1371600" y="685799"/>
            <a:ext cx="9601200" cy="5400675"/>
          </a:xfrm>
          <a:prstGeom prst="rect">
            <a:avLst/>
          </a:prstGeom>
        </p:spPr>
      </p:pic>
    </p:spTree>
    <p:extLst>
      <p:ext uri="{BB962C8B-B14F-4D97-AF65-F5344CB8AC3E}">
        <p14:creationId xmlns:p14="http://schemas.microsoft.com/office/powerpoint/2010/main" val="1635757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Navbar</a:t>
            </a:r>
            <a:endParaRPr lang="nl-BE" dirty="0"/>
          </a:p>
        </p:txBody>
      </p:sp>
      <p:sp>
        <p:nvSpPr>
          <p:cNvPr id="3" name="Tijdelijke aanduiding voor inhoud 2"/>
          <p:cNvSpPr>
            <a:spLocks noGrp="1"/>
          </p:cNvSpPr>
          <p:nvPr>
            <p:ph idx="1"/>
          </p:nvPr>
        </p:nvSpPr>
        <p:spPr/>
        <p:txBody>
          <a:bodyPr/>
          <a:lstStyle/>
          <a:p>
            <a:r>
              <a:rPr lang="nl-BE" dirty="0" smtClean="0"/>
              <a:t>Kan gewoon op het scherm gesleept worden</a:t>
            </a:r>
          </a:p>
          <a:p>
            <a:r>
              <a:rPr lang="nl-BE" dirty="0" smtClean="0"/>
              <a:t>Toevoegen als </a:t>
            </a:r>
            <a:r>
              <a:rPr lang="nl-BE" dirty="0" err="1" smtClean="0"/>
              <a:t>symbol</a:t>
            </a:r>
            <a:r>
              <a:rPr lang="nl-BE" dirty="0" smtClean="0"/>
              <a:t> om zo op andere pagina’s te slepen</a:t>
            </a:r>
          </a:p>
          <a:p>
            <a:endParaRPr lang="nl-BE" dirty="0"/>
          </a:p>
          <a:p>
            <a:endParaRPr lang="nl-BE" dirty="0"/>
          </a:p>
        </p:txBody>
      </p:sp>
      <p:pic>
        <p:nvPicPr>
          <p:cNvPr id="4" name="Afbeelding 3"/>
          <p:cNvPicPr>
            <a:picLocks noChangeAspect="1"/>
          </p:cNvPicPr>
          <p:nvPr/>
        </p:nvPicPr>
        <p:blipFill rotWithShape="1">
          <a:blip r:embed="rId2"/>
          <a:srcRect t="10198" r="84689" b="4066"/>
          <a:stretch/>
        </p:blipFill>
        <p:spPr>
          <a:xfrm>
            <a:off x="9461156" y="1105929"/>
            <a:ext cx="1511644" cy="4761471"/>
          </a:xfrm>
          <a:prstGeom prst="rect">
            <a:avLst/>
          </a:prstGeom>
        </p:spPr>
      </p:pic>
    </p:spTree>
    <p:extLst>
      <p:ext uri="{BB962C8B-B14F-4D97-AF65-F5344CB8AC3E}">
        <p14:creationId xmlns:p14="http://schemas.microsoft.com/office/powerpoint/2010/main" val="204995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Custom</a:t>
            </a:r>
            <a:r>
              <a:rPr lang="nl-BE" dirty="0" smtClean="0"/>
              <a:t> code </a:t>
            </a:r>
            <a:r>
              <a:rPr lang="nl-BE" dirty="0" err="1" smtClean="0"/>
              <a:t>embed</a:t>
            </a:r>
            <a:endParaRPr lang="nl-BE" dirty="0"/>
          </a:p>
        </p:txBody>
      </p:sp>
      <p:sp>
        <p:nvSpPr>
          <p:cNvPr id="3" name="Tijdelijke aanduiding voor inhoud 2"/>
          <p:cNvSpPr>
            <a:spLocks noGrp="1"/>
          </p:cNvSpPr>
          <p:nvPr>
            <p:ph idx="1"/>
          </p:nvPr>
        </p:nvSpPr>
        <p:spPr/>
        <p:txBody>
          <a:bodyPr/>
          <a:lstStyle/>
          <a:p>
            <a:r>
              <a:rPr lang="nl-BE" dirty="0" smtClean="0"/>
              <a:t>Elementen die niet in de lijst staan</a:t>
            </a:r>
          </a:p>
          <a:p>
            <a:r>
              <a:rPr lang="nl-BE" dirty="0" smtClean="0"/>
              <a:t>Zelf schrijven of code van een derde </a:t>
            </a:r>
          </a:p>
          <a:p>
            <a:r>
              <a:rPr lang="nl-BE" dirty="0" smtClean="0"/>
              <a:t>Resultaat niet altijd te zien in de editor</a:t>
            </a:r>
            <a:endParaRPr lang="nl-BE" dirty="0"/>
          </a:p>
        </p:txBody>
      </p:sp>
    </p:spTree>
    <p:extLst>
      <p:ext uri="{BB962C8B-B14F-4D97-AF65-F5344CB8AC3E}">
        <p14:creationId xmlns:p14="http://schemas.microsoft.com/office/powerpoint/2010/main" val="189310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Flexbox</a:t>
            </a:r>
            <a:endParaRPr lang="nl-BE" dirty="0"/>
          </a:p>
        </p:txBody>
      </p:sp>
      <p:sp>
        <p:nvSpPr>
          <p:cNvPr id="3" name="Tijdelijke aanduiding voor inhoud 2"/>
          <p:cNvSpPr>
            <a:spLocks noGrp="1"/>
          </p:cNvSpPr>
          <p:nvPr>
            <p:ph idx="1"/>
          </p:nvPr>
        </p:nvSpPr>
        <p:spPr/>
        <p:txBody>
          <a:bodyPr/>
          <a:lstStyle/>
          <a:p>
            <a:r>
              <a:rPr lang="nl-BE" dirty="0" err="1" smtClean="0"/>
              <a:t>Webflow</a:t>
            </a:r>
            <a:r>
              <a:rPr lang="nl-BE" dirty="0" smtClean="0"/>
              <a:t> maakt gebruik van </a:t>
            </a:r>
            <a:r>
              <a:rPr lang="nl-BE" dirty="0" err="1" smtClean="0"/>
              <a:t>flexbox</a:t>
            </a:r>
            <a:endParaRPr lang="nl-BE" dirty="0" smtClean="0"/>
          </a:p>
          <a:p>
            <a:r>
              <a:rPr lang="nl-BE" dirty="0" smtClean="0"/>
              <a:t>Hiermee is het mogelijk om elementen gemakkelijk te positioneren</a:t>
            </a:r>
          </a:p>
          <a:p>
            <a:r>
              <a:rPr lang="nl-BE" dirty="0" smtClean="0"/>
              <a:t>Rechts op het </a:t>
            </a:r>
            <a:r>
              <a:rPr lang="nl-BE" dirty="0" err="1" smtClean="0"/>
              <a:t>flexbox</a:t>
            </a:r>
            <a:r>
              <a:rPr lang="nl-BE" dirty="0" smtClean="0"/>
              <a:t> icoontje drukken bij het </a:t>
            </a:r>
            <a:r>
              <a:rPr lang="nl-BE" dirty="0" err="1" smtClean="0"/>
              <a:t>parent</a:t>
            </a:r>
            <a:r>
              <a:rPr lang="nl-BE" dirty="0" smtClean="0"/>
              <a:t> element</a:t>
            </a:r>
            <a:endParaRPr lang="nl-BE" dirty="0"/>
          </a:p>
        </p:txBody>
      </p:sp>
    </p:spTree>
    <p:extLst>
      <p:ext uri="{BB962C8B-B14F-4D97-AF65-F5344CB8AC3E}">
        <p14:creationId xmlns:p14="http://schemas.microsoft.com/office/powerpoint/2010/main" val="1958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600" y="726990"/>
            <a:ext cx="9603488" cy="5401962"/>
          </a:xfrm>
          <a:prstGeom prst="rect">
            <a:avLst/>
          </a:prstGeom>
        </p:spPr>
      </p:pic>
      <p:sp>
        <p:nvSpPr>
          <p:cNvPr id="5" name="Rechthoek 4"/>
          <p:cNvSpPr/>
          <p:nvPr/>
        </p:nvSpPr>
        <p:spPr>
          <a:xfrm>
            <a:off x="9728886" y="2171700"/>
            <a:ext cx="1243914" cy="122228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9887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Aanmaken van een </a:t>
            </a:r>
            <a:r>
              <a:rPr lang="nl-BE" dirty="0" err="1" smtClean="0"/>
              <a:t>cms</a:t>
            </a:r>
            <a:endParaRPr lang="nl-BE" dirty="0"/>
          </a:p>
        </p:txBody>
      </p:sp>
      <p:sp>
        <p:nvSpPr>
          <p:cNvPr id="3" name="Tijdelijke aanduiding voor inhoud 2"/>
          <p:cNvSpPr>
            <a:spLocks noGrp="1"/>
          </p:cNvSpPr>
          <p:nvPr>
            <p:ph idx="1"/>
          </p:nvPr>
        </p:nvSpPr>
        <p:spPr/>
        <p:txBody>
          <a:bodyPr/>
          <a:lstStyle/>
          <a:p>
            <a:r>
              <a:rPr lang="nl-BE" dirty="0" smtClean="0"/>
              <a:t>Je </a:t>
            </a:r>
            <a:r>
              <a:rPr lang="nl-BE" dirty="0" smtClean="0"/>
              <a:t>gaat </a:t>
            </a:r>
            <a:r>
              <a:rPr lang="nl-BE" dirty="0" smtClean="0"/>
              <a:t>naar het panel CMS </a:t>
            </a:r>
            <a:r>
              <a:rPr lang="nl-BE" dirty="0" err="1" smtClean="0"/>
              <a:t>collections</a:t>
            </a:r>
            <a:endParaRPr lang="nl-BE" dirty="0" smtClean="0"/>
          </a:p>
          <a:p>
            <a:r>
              <a:rPr lang="nl-BE" dirty="0" smtClean="0"/>
              <a:t>Keuze uit verschillende templates</a:t>
            </a:r>
          </a:p>
          <a:p>
            <a:pPr lvl="1"/>
            <a:r>
              <a:rPr lang="nl-BE" dirty="0" smtClean="0"/>
              <a:t>Blog </a:t>
            </a:r>
            <a:r>
              <a:rPr lang="nl-BE" dirty="0" err="1" smtClean="0"/>
              <a:t>posts</a:t>
            </a:r>
            <a:endParaRPr lang="nl-BE" dirty="0" smtClean="0"/>
          </a:p>
          <a:p>
            <a:pPr lvl="1"/>
            <a:r>
              <a:rPr lang="nl-BE" dirty="0" smtClean="0"/>
              <a:t>Auteurs</a:t>
            </a:r>
          </a:p>
          <a:p>
            <a:pPr lvl="1"/>
            <a:r>
              <a:rPr lang="nl-BE" dirty="0" smtClean="0"/>
              <a:t>Categorieën </a:t>
            </a:r>
          </a:p>
          <a:p>
            <a:pPr lvl="1"/>
            <a:r>
              <a:rPr lang="nl-BE" dirty="0" smtClean="0"/>
              <a:t>Recepten</a:t>
            </a:r>
          </a:p>
          <a:p>
            <a:pPr lvl="1"/>
            <a:r>
              <a:rPr lang="nl-BE" dirty="0" smtClean="0"/>
              <a:t>…</a:t>
            </a:r>
          </a:p>
        </p:txBody>
      </p:sp>
    </p:spTree>
    <p:extLst>
      <p:ext uri="{BB962C8B-B14F-4D97-AF65-F5344CB8AC3E}">
        <p14:creationId xmlns:p14="http://schemas.microsoft.com/office/powerpoint/2010/main" val="2224523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600" y="685800"/>
            <a:ext cx="9601200" cy="5400675"/>
          </a:xfrm>
          <a:prstGeom prst="rect">
            <a:avLst/>
          </a:prstGeom>
        </p:spPr>
      </p:pic>
    </p:spTree>
    <p:extLst>
      <p:ext uri="{BB962C8B-B14F-4D97-AF65-F5344CB8AC3E}">
        <p14:creationId xmlns:p14="http://schemas.microsoft.com/office/powerpoint/2010/main" val="1530682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Aanmaken van een </a:t>
            </a:r>
            <a:r>
              <a:rPr lang="nl-BE" dirty="0" err="1"/>
              <a:t>cms</a:t>
            </a:r>
            <a:endParaRPr lang="nl-BE" dirty="0"/>
          </a:p>
        </p:txBody>
      </p:sp>
      <p:sp>
        <p:nvSpPr>
          <p:cNvPr id="3" name="Tijdelijke aanduiding voor inhoud 2"/>
          <p:cNvSpPr>
            <a:spLocks noGrp="1"/>
          </p:cNvSpPr>
          <p:nvPr>
            <p:ph idx="1"/>
          </p:nvPr>
        </p:nvSpPr>
        <p:spPr>
          <a:xfrm>
            <a:off x="1371600" y="2286000"/>
            <a:ext cx="6058930" cy="3581400"/>
          </a:xfrm>
        </p:spPr>
        <p:txBody>
          <a:bodyPr/>
          <a:lstStyle/>
          <a:p>
            <a:r>
              <a:rPr lang="nl-BE" dirty="0" smtClean="0"/>
              <a:t>Als je op </a:t>
            </a:r>
            <a:r>
              <a:rPr lang="nl-BE" dirty="0" err="1" smtClean="0"/>
              <a:t>blogposts</a:t>
            </a:r>
            <a:r>
              <a:rPr lang="nl-BE" dirty="0" smtClean="0"/>
              <a:t> drukt krijg je volgend scherm te zien</a:t>
            </a:r>
          </a:p>
          <a:p>
            <a:r>
              <a:rPr lang="nl-BE" dirty="0" smtClean="0"/>
              <a:t>Komt overeen met wat in de editor te zien gaat zijn</a:t>
            </a:r>
            <a:endParaRPr lang="nl-BE" dirty="0"/>
          </a:p>
        </p:txBody>
      </p:sp>
      <p:pic>
        <p:nvPicPr>
          <p:cNvPr id="6" name="Tijdelijke aanduiding voor inhoud 3"/>
          <p:cNvPicPr>
            <a:picLocks/>
          </p:cNvPicPr>
          <p:nvPr/>
        </p:nvPicPr>
        <p:blipFill rotWithShape="1">
          <a:blip r:embed="rId2"/>
          <a:srcRect l="62330" t="8549" b="3617"/>
          <a:stretch/>
        </p:blipFill>
        <p:spPr>
          <a:xfrm>
            <a:off x="7430530" y="1153296"/>
            <a:ext cx="3661718" cy="4802661"/>
          </a:xfrm>
          <a:prstGeom prst="rect">
            <a:avLst/>
          </a:prstGeom>
        </p:spPr>
      </p:pic>
    </p:spTree>
    <p:extLst>
      <p:ext uri="{BB962C8B-B14F-4D97-AF65-F5344CB8AC3E}">
        <p14:creationId xmlns:p14="http://schemas.microsoft.com/office/powerpoint/2010/main" val="3935478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Velden toevoegen aan je </a:t>
            </a:r>
            <a:r>
              <a:rPr lang="nl-BE" dirty="0" err="1" smtClean="0"/>
              <a:t>cms</a:t>
            </a:r>
            <a:r>
              <a:rPr lang="nl-BE" dirty="0" smtClean="0"/>
              <a:t> pagina</a:t>
            </a:r>
            <a:endParaRPr lang="nl-BE" dirty="0"/>
          </a:p>
        </p:txBody>
      </p:sp>
      <p:sp>
        <p:nvSpPr>
          <p:cNvPr id="3" name="Tijdelijke aanduiding voor inhoud 2"/>
          <p:cNvSpPr>
            <a:spLocks noGrp="1"/>
          </p:cNvSpPr>
          <p:nvPr>
            <p:ph idx="1"/>
          </p:nvPr>
        </p:nvSpPr>
        <p:spPr>
          <a:xfrm>
            <a:off x="1371600" y="2286000"/>
            <a:ext cx="1883328" cy="3581400"/>
          </a:xfrm>
        </p:spPr>
        <p:txBody>
          <a:bodyPr/>
          <a:lstStyle/>
          <a:p>
            <a:r>
              <a:rPr lang="nl-BE" dirty="0" err="1" smtClean="0"/>
              <a:t>Plain</a:t>
            </a:r>
            <a:r>
              <a:rPr lang="nl-BE" dirty="0" smtClean="0"/>
              <a:t> tekst</a:t>
            </a:r>
          </a:p>
          <a:p>
            <a:r>
              <a:rPr lang="nl-BE" dirty="0" err="1" smtClean="0"/>
              <a:t>Rich</a:t>
            </a:r>
            <a:r>
              <a:rPr lang="nl-BE" dirty="0" smtClean="0"/>
              <a:t> tekst</a:t>
            </a:r>
          </a:p>
          <a:p>
            <a:r>
              <a:rPr lang="nl-BE" dirty="0" smtClean="0"/>
              <a:t>Image</a:t>
            </a:r>
          </a:p>
          <a:p>
            <a:r>
              <a:rPr lang="nl-BE" dirty="0" smtClean="0"/>
              <a:t>Video link</a:t>
            </a:r>
          </a:p>
          <a:p>
            <a:r>
              <a:rPr lang="nl-BE" dirty="0" smtClean="0"/>
              <a:t>Link</a:t>
            </a:r>
          </a:p>
          <a:p>
            <a:r>
              <a:rPr lang="nl-BE" dirty="0" smtClean="0"/>
              <a:t>Email</a:t>
            </a:r>
          </a:p>
          <a:p>
            <a:r>
              <a:rPr lang="nl-BE" dirty="0" smtClean="0"/>
              <a:t>Phone</a:t>
            </a:r>
          </a:p>
          <a:p>
            <a:r>
              <a:rPr lang="nl-BE" dirty="0" err="1" smtClean="0"/>
              <a:t>Number</a:t>
            </a:r>
            <a:endParaRPr lang="nl-BE" dirty="0" smtClean="0"/>
          </a:p>
          <a:p>
            <a:endParaRPr lang="nl-BE" dirty="0"/>
          </a:p>
        </p:txBody>
      </p:sp>
      <p:sp>
        <p:nvSpPr>
          <p:cNvPr id="4" name="Tijdelijke aanduiding voor inhoud 2"/>
          <p:cNvSpPr txBox="1">
            <a:spLocks/>
          </p:cNvSpPr>
          <p:nvPr/>
        </p:nvSpPr>
        <p:spPr>
          <a:xfrm>
            <a:off x="3394293" y="2281881"/>
            <a:ext cx="1907549"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nl-BE" dirty="0" smtClean="0"/>
              <a:t>Date/time</a:t>
            </a:r>
          </a:p>
          <a:p>
            <a:r>
              <a:rPr lang="nl-BE" dirty="0" smtClean="0"/>
              <a:t>Switch</a:t>
            </a:r>
          </a:p>
          <a:p>
            <a:r>
              <a:rPr lang="nl-BE" dirty="0" err="1" smtClean="0"/>
              <a:t>Color</a:t>
            </a:r>
            <a:endParaRPr lang="nl-BE" dirty="0" smtClean="0"/>
          </a:p>
          <a:p>
            <a:endParaRPr lang="nl-BE" dirty="0"/>
          </a:p>
        </p:txBody>
      </p:sp>
    </p:spTree>
    <p:extLst>
      <p:ext uri="{BB962C8B-B14F-4D97-AF65-F5344CB8AC3E}">
        <p14:creationId xmlns:p14="http://schemas.microsoft.com/office/powerpoint/2010/main" val="261070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Plain</a:t>
            </a:r>
            <a:r>
              <a:rPr lang="nl-BE" dirty="0" smtClean="0"/>
              <a:t> tekst</a:t>
            </a:r>
            <a:endParaRPr lang="nl-BE" dirty="0"/>
          </a:p>
        </p:txBody>
      </p:sp>
      <p:sp>
        <p:nvSpPr>
          <p:cNvPr id="3" name="Tijdelijke aanduiding voor inhoud 2"/>
          <p:cNvSpPr>
            <a:spLocks noGrp="1"/>
          </p:cNvSpPr>
          <p:nvPr>
            <p:ph idx="1"/>
          </p:nvPr>
        </p:nvSpPr>
        <p:spPr/>
        <p:txBody>
          <a:bodyPr/>
          <a:lstStyle/>
          <a:p>
            <a:r>
              <a:rPr lang="nl-BE" dirty="0"/>
              <a:t>wordt voornamelijk  gebruikt voor gewone tekst waar er geen styling voor nodig is </a:t>
            </a:r>
            <a:endParaRPr lang="nl-BE" dirty="0" smtClean="0"/>
          </a:p>
          <a:p>
            <a:r>
              <a:rPr lang="nl-BE" dirty="0" smtClean="0"/>
              <a:t>Vaak gebruikt  voor</a:t>
            </a:r>
          </a:p>
          <a:p>
            <a:pPr lvl="1"/>
            <a:r>
              <a:rPr lang="nl-BE" dirty="0"/>
              <a:t>Tekst die geen styling nodig heeft</a:t>
            </a:r>
          </a:p>
          <a:p>
            <a:pPr lvl="1"/>
            <a:r>
              <a:rPr lang="nl-BE" dirty="0"/>
              <a:t>Namen en titels</a:t>
            </a:r>
          </a:p>
          <a:p>
            <a:pPr lvl="1"/>
            <a:r>
              <a:rPr lang="nl-BE" dirty="0"/>
              <a:t>Bios van teamleden</a:t>
            </a:r>
          </a:p>
          <a:p>
            <a:pPr lvl="1"/>
            <a:r>
              <a:rPr lang="nl-BE" dirty="0"/>
              <a:t>Beschrijvingen van een product</a:t>
            </a:r>
          </a:p>
          <a:p>
            <a:pPr lvl="1"/>
            <a:r>
              <a:rPr lang="nl-BE" dirty="0"/>
              <a:t>Beschrijvingen van een event</a:t>
            </a:r>
          </a:p>
          <a:p>
            <a:pPr lvl="1"/>
            <a:r>
              <a:rPr lang="nl-BE" dirty="0"/>
              <a:t>Categorie tags</a:t>
            </a:r>
          </a:p>
          <a:p>
            <a:endParaRPr lang="nl-BE" dirty="0"/>
          </a:p>
        </p:txBody>
      </p:sp>
    </p:spTree>
    <p:extLst>
      <p:ext uri="{BB962C8B-B14F-4D97-AF65-F5344CB8AC3E}">
        <p14:creationId xmlns:p14="http://schemas.microsoft.com/office/powerpoint/2010/main" val="363648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Opbouw van een </a:t>
            </a:r>
            <a:r>
              <a:rPr lang="nl-BE" dirty="0" err="1" smtClean="0"/>
              <a:t>webflow</a:t>
            </a:r>
            <a:r>
              <a:rPr lang="nl-BE" dirty="0" smtClean="0"/>
              <a:t> site</a:t>
            </a:r>
            <a:endParaRPr lang="nl-BE" dirty="0"/>
          </a:p>
        </p:txBody>
      </p:sp>
      <p:sp>
        <p:nvSpPr>
          <p:cNvPr id="3" name="Tijdelijke aanduiding voor inhoud 2"/>
          <p:cNvSpPr>
            <a:spLocks noGrp="1"/>
          </p:cNvSpPr>
          <p:nvPr>
            <p:ph idx="1"/>
          </p:nvPr>
        </p:nvSpPr>
        <p:spPr/>
        <p:txBody>
          <a:bodyPr/>
          <a:lstStyle/>
          <a:p>
            <a:r>
              <a:rPr lang="nl-BE" dirty="0" smtClean="0"/>
              <a:t>Opgebouwd uit verschillende boxen</a:t>
            </a:r>
          </a:p>
          <a:p>
            <a:r>
              <a:rPr lang="nl-BE" dirty="0" smtClean="0"/>
              <a:t>Deze kunnen in elkaar geplaatst worden</a:t>
            </a:r>
          </a:p>
          <a:p>
            <a:pPr lvl="1"/>
            <a:r>
              <a:rPr lang="nl-BE" b="1" i="0" dirty="0" smtClean="0"/>
              <a:t>nesting</a:t>
            </a:r>
          </a:p>
          <a:p>
            <a:r>
              <a:rPr lang="nl-BE" dirty="0" smtClean="0"/>
              <a:t> rechterkant van het scherm bevind zich de tabel om de hiërarchie te bekijken.</a:t>
            </a:r>
          </a:p>
          <a:p>
            <a:pPr lvl="1"/>
            <a:r>
              <a:rPr lang="nl-BE" b="1" i="0" dirty="0" smtClean="0"/>
              <a:t>navigator</a:t>
            </a:r>
            <a:endParaRPr lang="nl-BE" b="1" i="0" dirty="0"/>
          </a:p>
        </p:txBody>
      </p:sp>
    </p:spTree>
    <p:extLst>
      <p:ext uri="{BB962C8B-B14F-4D97-AF65-F5344CB8AC3E}">
        <p14:creationId xmlns:p14="http://schemas.microsoft.com/office/powerpoint/2010/main" val="3624361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Rich</a:t>
            </a:r>
            <a:r>
              <a:rPr lang="nl-BE" dirty="0" smtClean="0"/>
              <a:t> Tekst</a:t>
            </a:r>
            <a:endParaRPr lang="nl-BE" dirty="0"/>
          </a:p>
        </p:txBody>
      </p:sp>
      <p:sp>
        <p:nvSpPr>
          <p:cNvPr id="3" name="Tijdelijke aanduiding voor inhoud 2"/>
          <p:cNvSpPr>
            <a:spLocks noGrp="1"/>
          </p:cNvSpPr>
          <p:nvPr>
            <p:ph idx="1"/>
          </p:nvPr>
        </p:nvSpPr>
        <p:spPr/>
        <p:txBody>
          <a:bodyPr/>
          <a:lstStyle/>
          <a:p>
            <a:r>
              <a:rPr lang="nl-BE" dirty="0" err="1"/>
              <a:t>Rich</a:t>
            </a:r>
            <a:r>
              <a:rPr lang="nl-BE" dirty="0"/>
              <a:t> </a:t>
            </a:r>
            <a:r>
              <a:rPr lang="nl-BE" dirty="0" err="1"/>
              <a:t>text</a:t>
            </a:r>
            <a:r>
              <a:rPr lang="nl-BE" dirty="0"/>
              <a:t> wordt voornamelijk gebruikt voor delen van de website waar jij en je gebruikers meerdere paragrafen, </a:t>
            </a:r>
            <a:r>
              <a:rPr lang="nl-BE" dirty="0" err="1"/>
              <a:t>headings</a:t>
            </a:r>
            <a:r>
              <a:rPr lang="nl-BE" dirty="0"/>
              <a:t> of </a:t>
            </a:r>
            <a:r>
              <a:rPr lang="nl-BE" dirty="0" err="1"/>
              <a:t>inline</a:t>
            </a:r>
            <a:r>
              <a:rPr lang="nl-BE" dirty="0"/>
              <a:t> media moeten </a:t>
            </a:r>
            <a:r>
              <a:rPr lang="nl-BE" dirty="0" smtClean="0"/>
              <a:t>hebben</a:t>
            </a:r>
          </a:p>
          <a:p>
            <a:r>
              <a:rPr lang="nl-BE" dirty="0"/>
              <a:t>Vaak gebruikt bij:</a:t>
            </a:r>
          </a:p>
          <a:p>
            <a:pPr lvl="1"/>
            <a:r>
              <a:rPr lang="nl-BE" dirty="0"/>
              <a:t>Lange teksten</a:t>
            </a:r>
          </a:p>
          <a:p>
            <a:pPr lvl="1"/>
            <a:r>
              <a:rPr lang="nl-BE" dirty="0"/>
              <a:t>Blog </a:t>
            </a:r>
            <a:r>
              <a:rPr lang="nl-BE" dirty="0" err="1"/>
              <a:t>posts</a:t>
            </a:r>
            <a:endParaRPr lang="nl-BE" dirty="0"/>
          </a:p>
          <a:p>
            <a:pPr lvl="1"/>
            <a:r>
              <a:rPr lang="nl-BE" dirty="0"/>
              <a:t>Artikels</a:t>
            </a:r>
          </a:p>
          <a:p>
            <a:endParaRPr lang="nl-BE" dirty="0"/>
          </a:p>
        </p:txBody>
      </p:sp>
    </p:spTree>
    <p:extLst>
      <p:ext uri="{BB962C8B-B14F-4D97-AF65-F5344CB8AC3E}">
        <p14:creationId xmlns:p14="http://schemas.microsoft.com/office/powerpoint/2010/main" val="3731892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Image</a:t>
            </a:r>
            <a:endParaRPr lang="nl-BE" dirty="0"/>
          </a:p>
        </p:txBody>
      </p:sp>
      <p:sp>
        <p:nvSpPr>
          <p:cNvPr id="3" name="Tijdelijke aanduiding voor inhoud 2"/>
          <p:cNvSpPr>
            <a:spLocks noGrp="1"/>
          </p:cNvSpPr>
          <p:nvPr>
            <p:ph idx="1"/>
          </p:nvPr>
        </p:nvSpPr>
        <p:spPr/>
        <p:txBody>
          <a:bodyPr/>
          <a:lstStyle/>
          <a:p>
            <a:r>
              <a:rPr lang="nl-BE" dirty="0"/>
              <a:t>Dit is een </a:t>
            </a:r>
            <a:r>
              <a:rPr lang="nl-BE" dirty="0" smtClean="0"/>
              <a:t>upload </a:t>
            </a:r>
            <a:r>
              <a:rPr lang="nl-BE" dirty="0"/>
              <a:t>veldje waarbij de gebruikers foto’s kunnen uploaden. Dit kan gebruikt worden als achtergrond of als gewone foto.</a:t>
            </a:r>
          </a:p>
          <a:p>
            <a:r>
              <a:rPr lang="nl-BE" dirty="0"/>
              <a:t>Vaak gebruikt als:</a:t>
            </a:r>
          </a:p>
          <a:p>
            <a:pPr lvl="1"/>
            <a:r>
              <a:rPr lang="nl-BE" dirty="0"/>
              <a:t>Profielfoto</a:t>
            </a:r>
          </a:p>
          <a:p>
            <a:pPr lvl="1"/>
            <a:r>
              <a:rPr lang="nl-BE" dirty="0"/>
              <a:t>Blog thumbnail</a:t>
            </a:r>
          </a:p>
          <a:p>
            <a:pPr lvl="1"/>
            <a:r>
              <a:rPr lang="nl-BE" dirty="0"/>
              <a:t>Achtergrond</a:t>
            </a:r>
          </a:p>
          <a:p>
            <a:pPr lvl="1"/>
            <a:r>
              <a:rPr lang="nl-BE" dirty="0"/>
              <a:t>iconen</a:t>
            </a:r>
          </a:p>
          <a:p>
            <a:endParaRPr lang="nl-BE" dirty="0"/>
          </a:p>
        </p:txBody>
      </p:sp>
    </p:spTree>
    <p:extLst>
      <p:ext uri="{BB962C8B-B14F-4D97-AF65-F5344CB8AC3E}">
        <p14:creationId xmlns:p14="http://schemas.microsoft.com/office/powerpoint/2010/main" val="1954649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Video Link</a:t>
            </a:r>
            <a:endParaRPr lang="nl-BE" dirty="0"/>
          </a:p>
        </p:txBody>
      </p:sp>
      <p:sp>
        <p:nvSpPr>
          <p:cNvPr id="3" name="Tijdelijke aanduiding voor inhoud 2"/>
          <p:cNvSpPr>
            <a:spLocks noGrp="1"/>
          </p:cNvSpPr>
          <p:nvPr>
            <p:ph idx="1"/>
          </p:nvPr>
        </p:nvSpPr>
        <p:spPr/>
        <p:txBody>
          <a:bodyPr/>
          <a:lstStyle/>
          <a:p>
            <a:r>
              <a:rPr lang="nl-BE" dirty="0"/>
              <a:t>Hier kan je video’s uploaden via de een link van </a:t>
            </a:r>
            <a:r>
              <a:rPr lang="nl-BE" dirty="0" err="1"/>
              <a:t>youtube</a:t>
            </a:r>
            <a:r>
              <a:rPr lang="nl-BE" dirty="0"/>
              <a:t> of </a:t>
            </a:r>
            <a:r>
              <a:rPr lang="nl-BE" dirty="0" err="1"/>
              <a:t>vimeo</a:t>
            </a:r>
            <a:r>
              <a:rPr lang="nl-BE" dirty="0"/>
              <a:t>. De video kan eerst bekeken worden in de editor voor deze wordt gepubliceerd.</a:t>
            </a:r>
          </a:p>
          <a:p>
            <a:r>
              <a:rPr lang="nl-BE" dirty="0"/>
              <a:t>Vaak gebruikt als:</a:t>
            </a:r>
          </a:p>
          <a:p>
            <a:pPr lvl="1"/>
            <a:r>
              <a:rPr lang="nl-BE" dirty="0"/>
              <a:t>video’s voor landing pagina’s</a:t>
            </a:r>
          </a:p>
          <a:p>
            <a:pPr lvl="1"/>
            <a:r>
              <a:rPr lang="nl-BE" dirty="0"/>
              <a:t>product beschrijving video’s</a:t>
            </a:r>
          </a:p>
          <a:p>
            <a:pPr lvl="1"/>
            <a:r>
              <a:rPr lang="nl-BE" dirty="0"/>
              <a:t>video’s voor bv: </a:t>
            </a:r>
            <a:r>
              <a:rPr lang="nl-BE" dirty="0" err="1"/>
              <a:t>tutorials</a:t>
            </a:r>
            <a:endParaRPr lang="nl-BE" dirty="0"/>
          </a:p>
          <a:p>
            <a:endParaRPr lang="nl-BE" dirty="0"/>
          </a:p>
        </p:txBody>
      </p:sp>
    </p:spTree>
    <p:extLst>
      <p:ext uri="{BB962C8B-B14F-4D97-AF65-F5344CB8AC3E}">
        <p14:creationId xmlns:p14="http://schemas.microsoft.com/office/powerpoint/2010/main" val="2549395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Link</a:t>
            </a:r>
            <a:endParaRPr lang="nl-BE" dirty="0"/>
          </a:p>
        </p:txBody>
      </p:sp>
      <p:sp>
        <p:nvSpPr>
          <p:cNvPr id="3" name="Tijdelijke aanduiding voor inhoud 2"/>
          <p:cNvSpPr>
            <a:spLocks noGrp="1"/>
          </p:cNvSpPr>
          <p:nvPr>
            <p:ph idx="1"/>
          </p:nvPr>
        </p:nvSpPr>
        <p:spPr/>
        <p:txBody>
          <a:bodyPr/>
          <a:lstStyle/>
          <a:p>
            <a:r>
              <a:rPr lang="nl-BE" dirty="0"/>
              <a:t>Dit veld laat de gebruiker URL’s toevoegen aan een collectie. Op de site kan ja URL’s weergeven als tekst of je kan er een actieve link van maken zodat bezoekers de link kunnen bereiken door er op te klikken</a:t>
            </a:r>
          </a:p>
          <a:p>
            <a:r>
              <a:rPr lang="nl-BE" dirty="0"/>
              <a:t>Wordt vaak gebruikt als:</a:t>
            </a:r>
          </a:p>
          <a:p>
            <a:pPr lvl="1"/>
            <a:r>
              <a:rPr lang="nl-BE" dirty="0"/>
              <a:t>links naar andere pagina’s</a:t>
            </a:r>
          </a:p>
          <a:p>
            <a:pPr lvl="1"/>
            <a:r>
              <a:rPr lang="nl-BE" dirty="0"/>
              <a:t>links naar </a:t>
            </a:r>
            <a:r>
              <a:rPr lang="nl-BE" dirty="0" err="1"/>
              <a:t>third</a:t>
            </a:r>
            <a:r>
              <a:rPr lang="nl-BE" dirty="0"/>
              <a:t> party  services</a:t>
            </a:r>
          </a:p>
          <a:p>
            <a:pPr lvl="1"/>
            <a:r>
              <a:rPr lang="nl-BE" dirty="0"/>
              <a:t>links naar </a:t>
            </a:r>
            <a:r>
              <a:rPr lang="nl-BE" dirty="0" err="1"/>
              <a:t>social</a:t>
            </a:r>
            <a:r>
              <a:rPr lang="nl-BE" dirty="0"/>
              <a:t> media</a:t>
            </a:r>
          </a:p>
          <a:p>
            <a:endParaRPr lang="nl-BE" dirty="0"/>
          </a:p>
        </p:txBody>
      </p:sp>
    </p:spTree>
    <p:extLst>
      <p:ext uri="{BB962C8B-B14F-4D97-AF65-F5344CB8AC3E}">
        <p14:creationId xmlns:p14="http://schemas.microsoft.com/office/powerpoint/2010/main" val="3511041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Email</a:t>
            </a:r>
            <a:endParaRPr lang="nl-BE" dirty="0"/>
          </a:p>
        </p:txBody>
      </p:sp>
      <p:sp>
        <p:nvSpPr>
          <p:cNvPr id="3" name="Tijdelijke aanduiding voor inhoud 2"/>
          <p:cNvSpPr>
            <a:spLocks noGrp="1"/>
          </p:cNvSpPr>
          <p:nvPr>
            <p:ph idx="1"/>
          </p:nvPr>
        </p:nvSpPr>
        <p:spPr/>
        <p:txBody>
          <a:bodyPr/>
          <a:lstStyle/>
          <a:p>
            <a:r>
              <a:rPr lang="nl-BE" dirty="0"/>
              <a:t>Het email veld laat de gebruiker toe een email adres als tekst of </a:t>
            </a:r>
            <a:r>
              <a:rPr lang="nl-BE" dirty="0" err="1"/>
              <a:t>mailto</a:t>
            </a:r>
            <a:r>
              <a:rPr lang="nl-BE" dirty="0"/>
              <a:t> link op de site te plaatsen</a:t>
            </a:r>
          </a:p>
          <a:p>
            <a:endParaRPr lang="nl-BE" dirty="0"/>
          </a:p>
        </p:txBody>
      </p:sp>
    </p:spTree>
    <p:extLst>
      <p:ext uri="{BB962C8B-B14F-4D97-AF65-F5344CB8AC3E}">
        <p14:creationId xmlns:p14="http://schemas.microsoft.com/office/powerpoint/2010/main" val="1943901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Phone</a:t>
            </a:r>
            <a:endParaRPr lang="nl-BE" dirty="0"/>
          </a:p>
        </p:txBody>
      </p:sp>
      <p:sp>
        <p:nvSpPr>
          <p:cNvPr id="3" name="Tijdelijke aanduiding voor inhoud 2"/>
          <p:cNvSpPr>
            <a:spLocks noGrp="1"/>
          </p:cNvSpPr>
          <p:nvPr>
            <p:ph idx="1"/>
          </p:nvPr>
        </p:nvSpPr>
        <p:spPr/>
        <p:txBody>
          <a:bodyPr/>
          <a:lstStyle/>
          <a:p>
            <a:r>
              <a:rPr lang="nl-BE" dirty="0"/>
              <a:t>Het </a:t>
            </a:r>
            <a:r>
              <a:rPr lang="nl-BE" dirty="0" err="1"/>
              <a:t>phone</a:t>
            </a:r>
            <a:r>
              <a:rPr lang="nl-BE" dirty="0"/>
              <a:t> veld laat de gebruiker toe om een telefoonnummer als </a:t>
            </a:r>
            <a:r>
              <a:rPr lang="nl-BE" dirty="0" smtClean="0"/>
              <a:t>tekst of</a:t>
            </a:r>
            <a:r>
              <a:rPr lang="nl-BE" dirty="0" smtClean="0"/>
              <a:t> </a:t>
            </a:r>
            <a:r>
              <a:rPr lang="nl-BE" dirty="0"/>
              <a:t>actieve link op de site te plaatsen.</a:t>
            </a:r>
          </a:p>
          <a:p>
            <a:endParaRPr lang="nl-BE" dirty="0"/>
          </a:p>
        </p:txBody>
      </p:sp>
    </p:spTree>
    <p:extLst>
      <p:ext uri="{BB962C8B-B14F-4D97-AF65-F5344CB8AC3E}">
        <p14:creationId xmlns:p14="http://schemas.microsoft.com/office/powerpoint/2010/main" val="3465936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Number</a:t>
            </a:r>
            <a:endParaRPr lang="nl-BE" dirty="0"/>
          </a:p>
        </p:txBody>
      </p:sp>
      <p:sp>
        <p:nvSpPr>
          <p:cNvPr id="3" name="Tijdelijke aanduiding voor inhoud 2"/>
          <p:cNvSpPr>
            <a:spLocks noGrp="1"/>
          </p:cNvSpPr>
          <p:nvPr>
            <p:ph idx="1"/>
          </p:nvPr>
        </p:nvSpPr>
        <p:spPr/>
        <p:txBody>
          <a:bodyPr/>
          <a:lstStyle/>
          <a:p>
            <a:r>
              <a:rPr lang="nl-BE" dirty="0"/>
              <a:t>Dit is hetzelfde als </a:t>
            </a:r>
            <a:r>
              <a:rPr lang="nl-BE" dirty="0" err="1"/>
              <a:t>plain</a:t>
            </a:r>
            <a:r>
              <a:rPr lang="nl-BE" dirty="0"/>
              <a:t> tekst maar hier kunnen enkel nummers op worden </a:t>
            </a:r>
            <a:r>
              <a:rPr lang="nl-BE" dirty="0" smtClean="0"/>
              <a:t>ingegeven</a:t>
            </a:r>
          </a:p>
          <a:p>
            <a:r>
              <a:rPr lang="nl-BE" dirty="0"/>
              <a:t>Wordt vaak gebruikt als:</a:t>
            </a:r>
          </a:p>
          <a:p>
            <a:pPr lvl="1"/>
            <a:r>
              <a:rPr lang="nl-BE" dirty="0"/>
              <a:t>ratings</a:t>
            </a:r>
          </a:p>
          <a:p>
            <a:pPr lvl="1"/>
            <a:r>
              <a:rPr lang="nl-BE" dirty="0" err="1"/>
              <a:t>rankings</a:t>
            </a:r>
            <a:endParaRPr lang="nl-BE" dirty="0"/>
          </a:p>
          <a:p>
            <a:pPr lvl="1"/>
            <a:r>
              <a:rPr lang="nl-BE" dirty="0"/>
              <a:t>sorteer waarde</a:t>
            </a:r>
          </a:p>
          <a:p>
            <a:pPr lvl="1"/>
            <a:r>
              <a:rPr lang="nl-BE" dirty="0"/>
              <a:t>prijs (e-commerce)</a:t>
            </a:r>
          </a:p>
          <a:p>
            <a:endParaRPr lang="nl-BE" dirty="0"/>
          </a:p>
        </p:txBody>
      </p:sp>
    </p:spTree>
    <p:extLst>
      <p:ext uri="{BB962C8B-B14F-4D97-AF65-F5344CB8AC3E}">
        <p14:creationId xmlns:p14="http://schemas.microsoft.com/office/powerpoint/2010/main" val="3841270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Date/time</a:t>
            </a:r>
            <a:endParaRPr lang="nl-BE" dirty="0"/>
          </a:p>
        </p:txBody>
      </p:sp>
      <p:sp>
        <p:nvSpPr>
          <p:cNvPr id="3" name="Tijdelijke aanduiding voor inhoud 2"/>
          <p:cNvSpPr>
            <a:spLocks noGrp="1"/>
          </p:cNvSpPr>
          <p:nvPr>
            <p:ph idx="1"/>
          </p:nvPr>
        </p:nvSpPr>
        <p:spPr/>
        <p:txBody>
          <a:bodyPr/>
          <a:lstStyle/>
          <a:p>
            <a:r>
              <a:rPr lang="nl-BE" dirty="0"/>
              <a:t>Dit veld is zowel een datum als een tijd weergave die de gebruiker kan kiezen. Als designer kan je kiezen welke van deze info allemaal kan worden aangeduid in dit veld.</a:t>
            </a:r>
          </a:p>
          <a:p>
            <a:r>
              <a:rPr lang="nl-BE" dirty="0"/>
              <a:t>Voor info over wanneer iets gepubliceerd of aangemaakt moet je zelf niets bijhouden </a:t>
            </a:r>
            <a:r>
              <a:rPr lang="nl-BE" dirty="0" err="1"/>
              <a:t>webflow</a:t>
            </a:r>
            <a:r>
              <a:rPr lang="nl-BE" dirty="0"/>
              <a:t> doet dit automatisch</a:t>
            </a:r>
          </a:p>
        </p:txBody>
      </p:sp>
    </p:spTree>
    <p:extLst>
      <p:ext uri="{BB962C8B-B14F-4D97-AF65-F5344CB8AC3E}">
        <p14:creationId xmlns:p14="http://schemas.microsoft.com/office/powerpoint/2010/main" val="1270027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Switch</a:t>
            </a:r>
            <a:endParaRPr lang="nl-BE" dirty="0"/>
          </a:p>
        </p:txBody>
      </p:sp>
      <p:sp>
        <p:nvSpPr>
          <p:cNvPr id="3" name="Tijdelijke aanduiding voor inhoud 2"/>
          <p:cNvSpPr>
            <a:spLocks noGrp="1"/>
          </p:cNvSpPr>
          <p:nvPr>
            <p:ph idx="1"/>
          </p:nvPr>
        </p:nvSpPr>
        <p:spPr/>
        <p:txBody>
          <a:bodyPr/>
          <a:lstStyle/>
          <a:p>
            <a:r>
              <a:rPr lang="nl-BE" dirty="0"/>
              <a:t>Dit wordt voornamelijk gebruikt als filter tool zoals om een blog post </a:t>
            </a:r>
            <a:r>
              <a:rPr lang="nl-BE" dirty="0" err="1"/>
              <a:t>featured</a:t>
            </a:r>
            <a:r>
              <a:rPr lang="nl-BE" dirty="0"/>
              <a:t> te maken.</a:t>
            </a:r>
          </a:p>
          <a:p>
            <a:r>
              <a:rPr lang="nl-BE" dirty="0"/>
              <a:t>Als designer kan je dan een deel op je website maken waar blog </a:t>
            </a:r>
            <a:r>
              <a:rPr lang="nl-BE" dirty="0" err="1"/>
              <a:t>posts</a:t>
            </a:r>
            <a:r>
              <a:rPr lang="nl-BE" dirty="0"/>
              <a:t> verschijnen die </a:t>
            </a:r>
            <a:r>
              <a:rPr lang="nl-BE" dirty="0" err="1"/>
              <a:t>featured</a:t>
            </a:r>
            <a:r>
              <a:rPr lang="nl-BE" dirty="0"/>
              <a:t> zijn.</a:t>
            </a:r>
          </a:p>
          <a:p>
            <a:endParaRPr lang="nl-BE" dirty="0"/>
          </a:p>
        </p:txBody>
      </p:sp>
    </p:spTree>
    <p:extLst>
      <p:ext uri="{BB962C8B-B14F-4D97-AF65-F5344CB8AC3E}">
        <p14:creationId xmlns:p14="http://schemas.microsoft.com/office/powerpoint/2010/main" val="3307167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Color</a:t>
            </a:r>
            <a:endParaRPr lang="nl-BE" dirty="0"/>
          </a:p>
        </p:txBody>
      </p:sp>
      <p:sp>
        <p:nvSpPr>
          <p:cNvPr id="3" name="Tijdelijke aanduiding voor inhoud 2"/>
          <p:cNvSpPr>
            <a:spLocks noGrp="1"/>
          </p:cNvSpPr>
          <p:nvPr>
            <p:ph idx="1"/>
          </p:nvPr>
        </p:nvSpPr>
        <p:spPr/>
        <p:txBody>
          <a:bodyPr/>
          <a:lstStyle/>
          <a:p>
            <a:r>
              <a:rPr lang="nl-BE" dirty="0"/>
              <a:t>Hier kan een gebruiker een kleur kiezen die dan gebruikt kan worden voor verschillende </a:t>
            </a:r>
            <a:r>
              <a:rPr lang="nl-BE" dirty="0" err="1"/>
              <a:t>stylings</a:t>
            </a:r>
            <a:r>
              <a:rPr lang="nl-BE" dirty="0"/>
              <a:t> zoals  achtergrondkleur of de tekstkleur,…</a:t>
            </a:r>
          </a:p>
          <a:p>
            <a:endParaRPr lang="nl-BE" dirty="0"/>
          </a:p>
        </p:txBody>
      </p:sp>
    </p:spTree>
    <p:extLst>
      <p:ext uri="{BB962C8B-B14F-4D97-AF65-F5344CB8AC3E}">
        <p14:creationId xmlns:p14="http://schemas.microsoft.com/office/powerpoint/2010/main" val="357063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pic>
        <p:nvPicPr>
          <p:cNvPr id="4" name="Tijdelijke aanduiding voor inhoud 3"/>
          <p:cNvPicPr>
            <a:picLocks noGrp="1"/>
          </p:cNvPicPr>
          <p:nvPr>
            <p:ph idx="1"/>
          </p:nvPr>
        </p:nvPicPr>
        <p:blipFill>
          <a:blip r:embed="rId2"/>
          <a:stretch>
            <a:fillRect/>
          </a:stretch>
        </p:blipFill>
        <p:spPr>
          <a:xfrm>
            <a:off x="1371600" y="685799"/>
            <a:ext cx="9601200" cy="5336059"/>
          </a:xfrm>
          <a:prstGeom prst="rect">
            <a:avLst/>
          </a:prstGeom>
        </p:spPr>
      </p:pic>
      <p:sp>
        <p:nvSpPr>
          <p:cNvPr id="5" name="Rechthoek 4"/>
          <p:cNvSpPr/>
          <p:nvPr/>
        </p:nvSpPr>
        <p:spPr>
          <a:xfrm>
            <a:off x="9728886" y="1309816"/>
            <a:ext cx="1243914" cy="45555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12113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Option</a:t>
            </a:r>
            <a:endParaRPr lang="nl-BE" dirty="0"/>
          </a:p>
        </p:txBody>
      </p:sp>
      <p:sp>
        <p:nvSpPr>
          <p:cNvPr id="3" name="Tijdelijke aanduiding voor inhoud 2"/>
          <p:cNvSpPr>
            <a:spLocks noGrp="1"/>
          </p:cNvSpPr>
          <p:nvPr>
            <p:ph idx="1"/>
          </p:nvPr>
        </p:nvSpPr>
        <p:spPr/>
        <p:txBody>
          <a:bodyPr/>
          <a:lstStyle/>
          <a:p>
            <a:r>
              <a:rPr lang="nl-BE" dirty="0"/>
              <a:t>Hier kunnen gebruikers een waarde kiezen uit een </a:t>
            </a:r>
            <a:r>
              <a:rPr lang="nl-BE" dirty="0" err="1"/>
              <a:t>dropdown</a:t>
            </a:r>
            <a:r>
              <a:rPr lang="nl-BE" dirty="0"/>
              <a:t>.</a:t>
            </a:r>
          </a:p>
          <a:p>
            <a:r>
              <a:rPr lang="nl-BE" dirty="0"/>
              <a:t>Vaak gebruikt als</a:t>
            </a:r>
          </a:p>
          <a:p>
            <a:pPr lvl="1"/>
            <a:r>
              <a:rPr lang="nl-BE" dirty="0"/>
              <a:t>om categorieën in te delen</a:t>
            </a:r>
          </a:p>
          <a:p>
            <a:pPr lvl="1"/>
            <a:r>
              <a:rPr lang="nl-BE" dirty="0"/>
              <a:t>landen</a:t>
            </a:r>
          </a:p>
          <a:p>
            <a:pPr lvl="1"/>
            <a:r>
              <a:rPr lang="nl-BE" dirty="0"/>
              <a:t>talen</a:t>
            </a:r>
          </a:p>
          <a:p>
            <a:pPr lvl="1"/>
            <a:r>
              <a:rPr lang="nl-BE" dirty="0"/>
              <a:t>geslacht</a:t>
            </a:r>
          </a:p>
          <a:p>
            <a:pPr lvl="1"/>
            <a:r>
              <a:rPr lang="nl-BE" dirty="0"/>
              <a:t>voor gedefinieerde afmetingen</a:t>
            </a:r>
          </a:p>
          <a:p>
            <a:pPr lvl="1"/>
            <a:r>
              <a:rPr lang="nl-BE" dirty="0"/>
              <a:t>bedrijfsdepartementen</a:t>
            </a:r>
          </a:p>
          <a:p>
            <a:endParaRPr lang="nl-BE" dirty="0"/>
          </a:p>
        </p:txBody>
      </p:sp>
    </p:spTree>
    <p:extLst>
      <p:ext uri="{BB962C8B-B14F-4D97-AF65-F5344CB8AC3E}">
        <p14:creationId xmlns:p14="http://schemas.microsoft.com/office/powerpoint/2010/main" val="3775930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Vullen met dummy data</a:t>
            </a:r>
            <a:endParaRPr lang="nl-BE" dirty="0"/>
          </a:p>
        </p:txBody>
      </p:sp>
      <p:sp>
        <p:nvSpPr>
          <p:cNvPr id="3" name="Tijdelijke aanduiding voor inhoud 2"/>
          <p:cNvSpPr>
            <a:spLocks noGrp="1"/>
          </p:cNvSpPr>
          <p:nvPr>
            <p:ph idx="1"/>
          </p:nvPr>
        </p:nvSpPr>
        <p:spPr/>
        <p:txBody>
          <a:bodyPr/>
          <a:lstStyle/>
          <a:p>
            <a:endParaRPr lang="nl-BE"/>
          </a:p>
        </p:txBody>
      </p:sp>
    </p:spTree>
    <p:extLst>
      <p:ext uri="{BB962C8B-B14F-4D97-AF65-F5344CB8AC3E}">
        <p14:creationId xmlns:p14="http://schemas.microsoft.com/office/powerpoint/2010/main" val="2115019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pic>
        <p:nvPicPr>
          <p:cNvPr id="4" name="Tijdelijke aanduiding voor inhoud 3"/>
          <p:cNvPicPr>
            <a:picLocks noGrp="1"/>
          </p:cNvPicPr>
          <p:nvPr>
            <p:ph idx="1"/>
          </p:nvPr>
        </p:nvPicPr>
        <p:blipFill>
          <a:blip r:embed="rId2"/>
          <a:stretch>
            <a:fillRect/>
          </a:stretch>
        </p:blipFill>
        <p:spPr>
          <a:xfrm>
            <a:off x="1371600" y="685799"/>
            <a:ext cx="9601200" cy="5400675"/>
          </a:xfrm>
          <a:prstGeom prst="rect">
            <a:avLst/>
          </a:prstGeom>
        </p:spPr>
      </p:pic>
      <p:sp>
        <p:nvSpPr>
          <p:cNvPr id="5" name="Rechthoek 4"/>
          <p:cNvSpPr/>
          <p:nvPr/>
        </p:nvSpPr>
        <p:spPr>
          <a:xfrm>
            <a:off x="5519351" y="3155092"/>
            <a:ext cx="2743200" cy="111210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69911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Collecties importeren</a:t>
            </a:r>
            <a:endParaRPr lang="nl-BE" dirty="0"/>
          </a:p>
        </p:txBody>
      </p:sp>
      <p:sp>
        <p:nvSpPr>
          <p:cNvPr id="3" name="Tijdelijke aanduiding voor inhoud 2"/>
          <p:cNvSpPr>
            <a:spLocks noGrp="1"/>
          </p:cNvSpPr>
          <p:nvPr>
            <p:ph idx="1"/>
          </p:nvPr>
        </p:nvSpPr>
        <p:spPr/>
        <p:txBody>
          <a:bodyPr/>
          <a:lstStyle/>
          <a:p>
            <a:r>
              <a:rPr lang="nl-BE" dirty="0"/>
              <a:t>Als je niet alle info handmatig zelf wil </a:t>
            </a:r>
            <a:r>
              <a:rPr lang="nl-BE" dirty="0" err="1" smtClean="0"/>
              <a:t>toevoegene</a:t>
            </a:r>
            <a:r>
              <a:rPr lang="nl-BE" dirty="0" smtClean="0"/>
              <a:t> </a:t>
            </a:r>
            <a:r>
              <a:rPr lang="nl-BE" dirty="0"/>
              <a:t>kan je ook een </a:t>
            </a:r>
            <a:r>
              <a:rPr lang="nl-BE" dirty="0" err="1"/>
              <a:t>cvs</a:t>
            </a:r>
            <a:r>
              <a:rPr lang="nl-BE" dirty="0"/>
              <a:t> bestand importeren</a:t>
            </a:r>
            <a:r>
              <a:rPr lang="nl-BE" dirty="0" smtClean="0"/>
              <a:t>.</a:t>
            </a:r>
          </a:p>
          <a:p>
            <a:r>
              <a:rPr lang="nl-BE" dirty="0"/>
              <a:t>Hier kan je dan als volgt de waarden linken aan de verschillende velden en importeren.</a:t>
            </a:r>
          </a:p>
          <a:p>
            <a:endParaRPr lang="nl-BE" dirty="0"/>
          </a:p>
          <a:p>
            <a:endParaRPr lang="nl-BE" dirty="0"/>
          </a:p>
        </p:txBody>
      </p:sp>
    </p:spTree>
    <p:extLst>
      <p:ext uri="{BB962C8B-B14F-4D97-AF65-F5344CB8AC3E}">
        <p14:creationId xmlns:p14="http://schemas.microsoft.com/office/powerpoint/2010/main" val="2899995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600" y="685800"/>
            <a:ext cx="9601200" cy="5400675"/>
          </a:xfrm>
          <a:prstGeom prst="rect">
            <a:avLst/>
          </a:prstGeom>
        </p:spPr>
      </p:pic>
    </p:spTree>
    <p:extLst>
      <p:ext uri="{BB962C8B-B14F-4D97-AF65-F5344CB8AC3E}">
        <p14:creationId xmlns:p14="http://schemas.microsoft.com/office/powerpoint/2010/main" val="2382154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Collection list toevoegen</a:t>
            </a:r>
            <a:endParaRPr lang="nl-BE" dirty="0"/>
          </a:p>
        </p:txBody>
      </p:sp>
      <p:sp>
        <p:nvSpPr>
          <p:cNvPr id="3" name="Tijdelijke aanduiding voor inhoud 2"/>
          <p:cNvSpPr>
            <a:spLocks noGrp="1"/>
          </p:cNvSpPr>
          <p:nvPr>
            <p:ph idx="1"/>
          </p:nvPr>
        </p:nvSpPr>
        <p:spPr/>
        <p:txBody>
          <a:bodyPr/>
          <a:lstStyle/>
          <a:p>
            <a:r>
              <a:rPr lang="nl-BE" dirty="0" smtClean="0"/>
              <a:t>2 stappen</a:t>
            </a:r>
          </a:p>
          <a:p>
            <a:pPr lvl="1"/>
            <a:r>
              <a:rPr lang="nl-BE" dirty="0" err="1" smtClean="0"/>
              <a:t>Layout</a:t>
            </a:r>
            <a:endParaRPr lang="nl-BE" dirty="0" smtClean="0"/>
          </a:p>
          <a:p>
            <a:pPr lvl="1"/>
            <a:r>
              <a:rPr lang="nl-BE" dirty="0" smtClean="0"/>
              <a:t>binding</a:t>
            </a:r>
            <a:endParaRPr lang="nl-BE" dirty="0"/>
          </a:p>
        </p:txBody>
      </p:sp>
    </p:spTree>
    <p:extLst>
      <p:ext uri="{BB962C8B-B14F-4D97-AF65-F5344CB8AC3E}">
        <p14:creationId xmlns:p14="http://schemas.microsoft.com/office/powerpoint/2010/main" val="164192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Layout</a:t>
            </a:r>
            <a:endParaRPr lang="nl-BE" dirty="0"/>
          </a:p>
        </p:txBody>
      </p:sp>
      <p:sp>
        <p:nvSpPr>
          <p:cNvPr id="3" name="Tijdelijke aanduiding voor inhoud 2"/>
          <p:cNvSpPr>
            <a:spLocks noGrp="1"/>
          </p:cNvSpPr>
          <p:nvPr>
            <p:ph idx="1"/>
          </p:nvPr>
        </p:nvSpPr>
        <p:spPr/>
        <p:txBody>
          <a:bodyPr/>
          <a:lstStyle/>
          <a:p>
            <a:r>
              <a:rPr lang="nl-BE" dirty="0"/>
              <a:t>Je gaat naar het design deel van </a:t>
            </a:r>
            <a:r>
              <a:rPr lang="nl-BE" dirty="0" err="1"/>
              <a:t>webflow</a:t>
            </a:r>
            <a:r>
              <a:rPr lang="nl-BE" dirty="0"/>
              <a:t> waar je </a:t>
            </a:r>
            <a:r>
              <a:rPr lang="nl-BE" dirty="0" err="1"/>
              <a:t>collection</a:t>
            </a:r>
            <a:r>
              <a:rPr lang="nl-BE" dirty="0"/>
              <a:t> list in de keuzelijst ziet staan. </a:t>
            </a:r>
            <a:endParaRPr lang="nl-BE" dirty="0" smtClean="0"/>
          </a:p>
          <a:p>
            <a:r>
              <a:rPr lang="nl-BE" dirty="0" smtClean="0"/>
              <a:t>Dit </a:t>
            </a:r>
            <a:r>
              <a:rPr lang="nl-BE" dirty="0"/>
              <a:t>sleep je op de gewenste plek op je </a:t>
            </a:r>
            <a:r>
              <a:rPr lang="nl-BE" dirty="0" smtClean="0"/>
              <a:t>pagina.</a:t>
            </a:r>
          </a:p>
          <a:p>
            <a:r>
              <a:rPr lang="nl-BE" dirty="0" smtClean="0"/>
              <a:t>Dan </a:t>
            </a:r>
            <a:r>
              <a:rPr lang="nl-BE" dirty="0"/>
              <a:t>kan je ene indeling kiezen en linken aan een bepaalde collectie. </a:t>
            </a:r>
          </a:p>
          <a:p>
            <a:endParaRPr lang="nl-BE" dirty="0"/>
          </a:p>
        </p:txBody>
      </p:sp>
    </p:spTree>
    <p:extLst>
      <p:ext uri="{BB962C8B-B14F-4D97-AF65-F5344CB8AC3E}">
        <p14:creationId xmlns:p14="http://schemas.microsoft.com/office/powerpoint/2010/main" val="2603921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599" y="685800"/>
            <a:ext cx="9618133" cy="5410200"/>
          </a:xfrm>
          <a:prstGeom prst="rect">
            <a:avLst/>
          </a:prstGeom>
        </p:spPr>
      </p:pic>
    </p:spTree>
    <p:extLst>
      <p:ext uri="{BB962C8B-B14F-4D97-AF65-F5344CB8AC3E}">
        <p14:creationId xmlns:p14="http://schemas.microsoft.com/office/powerpoint/2010/main" val="3160256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Binding</a:t>
            </a:r>
            <a:endParaRPr lang="nl-BE" dirty="0"/>
          </a:p>
        </p:txBody>
      </p:sp>
      <p:sp>
        <p:nvSpPr>
          <p:cNvPr id="3" name="Tijdelijke aanduiding voor inhoud 2"/>
          <p:cNvSpPr>
            <a:spLocks noGrp="1"/>
          </p:cNvSpPr>
          <p:nvPr>
            <p:ph idx="1"/>
          </p:nvPr>
        </p:nvSpPr>
        <p:spPr/>
        <p:txBody>
          <a:bodyPr/>
          <a:lstStyle/>
          <a:p>
            <a:r>
              <a:rPr lang="nl-BE" dirty="0"/>
              <a:t>Na het toevoegen van de collectie zie je nog </a:t>
            </a:r>
            <a:r>
              <a:rPr lang="nl-BE" dirty="0" smtClean="0"/>
              <a:t>niets.</a:t>
            </a:r>
          </a:p>
          <a:p>
            <a:r>
              <a:rPr lang="nl-BE" dirty="0"/>
              <a:t>Aan één van de elementen voeg je bv een header toe dan link je naar de collectie en naar het gewenste vak</a:t>
            </a:r>
          </a:p>
          <a:p>
            <a:r>
              <a:rPr lang="nl-BE" dirty="0"/>
              <a:t>Hierna kan je ook linken naar een gewenste foto en tekst toevoegen etc.</a:t>
            </a:r>
          </a:p>
          <a:p>
            <a:endParaRPr lang="nl-BE" dirty="0"/>
          </a:p>
          <a:p>
            <a:endParaRPr lang="nl-BE" dirty="0"/>
          </a:p>
        </p:txBody>
      </p:sp>
    </p:spTree>
    <p:extLst>
      <p:ext uri="{BB962C8B-B14F-4D97-AF65-F5344CB8AC3E}">
        <p14:creationId xmlns:p14="http://schemas.microsoft.com/office/powerpoint/2010/main" val="2260279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600" y="685800"/>
            <a:ext cx="9601200" cy="5400675"/>
          </a:xfrm>
          <a:prstGeom prst="rect">
            <a:avLst/>
          </a:prstGeom>
        </p:spPr>
      </p:pic>
    </p:spTree>
    <p:extLst>
      <p:ext uri="{BB962C8B-B14F-4D97-AF65-F5344CB8AC3E}">
        <p14:creationId xmlns:p14="http://schemas.microsoft.com/office/powerpoint/2010/main" val="131867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 van een </a:t>
            </a:r>
            <a:r>
              <a:rPr lang="nl-BE" dirty="0" err="1"/>
              <a:t>webflow</a:t>
            </a:r>
            <a:r>
              <a:rPr lang="nl-BE" dirty="0"/>
              <a:t> site</a:t>
            </a:r>
          </a:p>
        </p:txBody>
      </p:sp>
      <p:sp>
        <p:nvSpPr>
          <p:cNvPr id="3" name="Tijdelijke aanduiding voor inhoud 2"/>
          <p:cNvSpPr>
            <a:spLocks noGrp="1"/>
          </p:cNvSpPr>
          <p:nvPr>
            <p:ph idx="1"/>
          </p:nvPr>
        </p:nvSpPr>
        <p:spPr/>
        <p:txBody>
          <a:bodyPr/>
          <a:lstStyle/>
          <a:p>
            <a:r>
              <a:rPr lang="nl-BE" b="1" dirty="0" smtClean="0"/>
              <a:t>Body</a:t>
            </a:r>
            <a:r>
              <a:rPr lang="nl-BE" dirty="0" smtClean="0"/>
              <a:t>: top-level element</a:t>
            </a:r>
          </a:p>
          <a:p>
            <a:pPr lvl="1"/>
            <a:r>
              <a:rPr lang="nl-BE" b="1" dirty="0" err="1" smtClean="0"/>
              <a:t>Nav</a:t>
            </a:r>
            <a:r>
              <a:rPr lang="nl-BE" b="1" dirty="0" smtClean="0"/>
              <a:t> &amp; container</a:t>
            </a:r>
          </a:p>
          <a:p>
            <a:pPr lvl="2"/>
            <a:r>
              <a:rPr lang="nl-BE" b="1" dirty="0" err="1" smtClean="0"/>
              <a:t>Section</a:t>
            </a:r>
            <a:endParaRPr lang="nl-BE" b="1" dirty="0" smtClean="0"/>
          </a:p>
          <a:p>
            <a:pPr lvl="3"/>
            <a:r>
              <a:rPr lang="nl-BE" b="1" dirty="0" err="1" smtClean="0"/>
              <a:t>Heading</a:t>
            </a:r>
            <a:endParaRPr lang="nl-BE" b="1" dirty="0" smtClean="0"/>
          </a:p>
          <a:p>
            <a:pPr lvl="3"/>
            <a:r>
              <a:rPr lang="nl-BE" b="1" dirty="0" smtClean="0"/>
              <a:t>Collection-list </a:t>
            </a:r>
            <a:r>
              <a:rPr lang="nl-BE" b="1" dirty="0" err="1" smtClean="0"/>
              <a:t>wrapper</a:t>
            </a:r>
            <a:endParaRPr lang="nl-BE" b="1" dirty="0" smtClean="0"/>
          </a:p>
          <a:p>
            <a:r>
              <a:rPr lang="nl-BE" dirty="0" smtClean="0"/>
              <a:t>Styling op </a:t>
            </a:r>
            <a:r>
              <a:rPr lang="nl-BE" dirty="0" err="1" smtClean="0"/>
              <a:t>parent</a:t>
            </a:r>
            <a:r>
              <a:rPr lang="nl-BE" dirty="0" smtClean="0"/>
              <a:t> elementen = ook op </a:t>
            </a:r>
            <a:r>
              <a:rPr lang="nl-BE" dirty="0" err="1" smtClean="0"/>
              <a:t>child</a:t>
            </a:r>
            <a:r>
              <a:rPr lang="nl-BE" dirty="0" smtClean="0"/>
              <a:t> elementen</a:t>
            </a:r>
            <a:endParaRPr lang="nl-BE" dirty="0"/>
          </a:p>
        </p:txBody>
      </p:sp>
      <p:pic>
        <p:nvPicPr>
          <p:cNvPr id="6" name="Tijdelijke aanduiding voor inhoud 3"/>
          <p:cNvPicPr>
            <a:picLocks/>
          </p:cNvPicPr>
          <p:nvPr/>
        </p:nvPicPr>
        <p:blipFill rotWithShape="1">
          <a:blip r:embed="rId2"/>
          <a:srcRect l="87044" t="8298" b="3860"/>
          <a:stretch/>
        </p:blipFill>
        <p:spPr>
          <a:xfrm>
            <a:off x="9728886" y="1128584"/>
            <a:ext cx="1243914" cy="4687330"/>
          </a:xfrm>
          <a:prstGeom prst="rect">
            <a:avLst/>
          </a:prstGeom>
        </p:spPr>
      </p:pic>
    </p:spTree>
    <p:extLst>
      <p:ext uri="{BB962C8B-B14F-4D97-AF65-F5344CB8AC3E}">
        <p14:creationId xmlns:p14="http://schemas.microsoft.com/office/powerpoint/2010/main" val="1275755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pic>
        <p:nvPicPr>
          <p:cNvPr id="5" name="Tijdelijke aanduiding voor inhoud 4"/>
          <p:cNvPicPr>
            <a:picLocks noGrp="1"/>
          </p:cNvPicPr>
          <p:nvPr>
            <p:ph idx="1"/>
          </p:nvPr>
        </p:nvPicPr>
        <p:blipFill>
          <a:blip r:embed="rId2"/>
          <a:stretch>
            <a:fillRect/>
          </a:stretch>
        </p:blipFill>
        <p:spPr>
          <a:xfrm>
            <a:off x="1371600" y="685800"/>
            <a:ext cx="9632778" cy="5418438"/>
          </a:xfrm>
          <a:prstGeom prst="rect">
            <a:avLst/>
          </a:prstGeom>
        </p:spPr>
      </p:pic>
    </p:spTree>
    <p:extLst>
      <p:ext uri="{BB962C8B-B14F-4D97-AF65-F5344CB8AC3E}">
        <p14:creationId xmlns:p14="http://schemas.microsoft.com/office/powerpoint/2010/main" val="771990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settings</a:t>
            </a:r>
            <a:endParaRPr lang="nl-BE" dirty="0"/>
          </a:p>
        </p:txBody>
      </p:sp>
      <p:sp>
        <p:nvSpPr>
          <p:cNvPr id="3" name="Tijdelijke aanduiding voor inhoud 2"/>
          <p:cNvSpPr>
            <a:spLocks noGrp="1"/>
          </p:cNvSpPr>
          <p:nvPr>
            <p:ph idx="1"/>
          </p:nvPr>
        </p:nvSpPr>
        <p:spPr/>
        <p:txBody>
          <a:bodyPr/>
          <a:lstStyle/>
          <a:p>
            <a:r>
              <a:rPr lang="nl-BE" dirty="0"/>
              <a:t>Als je op het element op de pagina klikt kan je naast de naam van het element op het tandwieltje klikken en zo naar de </a:t>
            </a:r>
            <a:r>
              <a:rPr lang="nl-BE" dirty="0" err="1"/>
              <a:t>settings</a:t>
            </a:r>
            <a:r>
              <a:rPr lang="nl-BE" dirty="0"/>
              <a:t> menu gaan door op “show </a:t>
            </a:r>
            <a:r>
              <a:rPr lang="nl-BE" dirty="0" err="1"/>
              <a:t>all</a:t>
            </a:r>
            <a:r>
              <a:rPr lang="nl-BE" dirty="0"/>
              <a:t> </a:t>
            </a:r>
            <a:r>
              <a:rPr lang="nl-BE" dirty="0" err="1"/>
              <a:t>settings</a:t>
            </a:r>
            <a:r>
              <a:rPr lang="nl-BE" dirty="0"/>
              <a:t>” te drukken.</a:t>
            </a:r>
          </a:p>
          <a:p>
            <a:r>
              <a:rPr lang="nl-BE" dirty="0"/>
              <a:t>Hier kan altijd de </a:t>
            </a:r>
            <a:r>
              <a:rPr lang="nl-BE" dirty="0" err="1"/>
              <a:t>layout</a:t>
            </a:r>
            <a:r>
              <a:rPr lang="nl-BE" dirty="0"/>
              <a:t> aangepast worden zoals de verdeling in kollommen , filters voor het sorteren van </a:t>
            </a:r>
          </a:p>
          <a:p>
            <a:endParaRPr lang="nl-BE" dirty="0"/>
          </a:p>
        </p:txBody>
      </p:sp>
    </p:spTree>
    <p:extLst>
      <p:ext uri="{BB962C8B-B14F-4D97-AF65-F5344CB8AC3E}">
        <p14:creationId xmlns:p14="http://schemas.microsoft.com/office/powerpoint/2010/main" val="4037409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600" y="685800"/>
            <a:ext cx="9603488" cy="5401962"/>
          </a:xfrm>
          <a:prstGeom prst="rect">
            <a:avLst/>
          </a:prstGeom>
        </p:spPr>
      </p:pic>
    </p:spTree>
    <p:extLst>
      <p:ext uri="{BB962C8B-B14F-4D97-AF65-F5344CB8AC3E}">
        <p14:creationId xmlns:p14="http://schemas.microsoft.com/office/powerpoint/2010/main" val="2950367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pic>
        <p:nvPicPr>
          <p:cNvPr id="4" name="Tijdelijke aanduiding voor inhoud 3"/>
          <p:cNvPicPr>
            <a:picLocks noGrp="1"/>
          </p:cNvPicPr>
          <p:nvPr>
            <p:ph idx="1"/>
          </p:nvPr>
        </p:nvPicPr>
        <p:blipFill>
          <a:blip r:embed="rId2"/>
          <a:stretch>
            <a:fillRect/>
          </a:stretch>
        </p:blipFill>
        <p:spPr>
          <a:xfrm>
            <a:off x="1371600" y="685800"/>
            <a:ext cx="9603487" cy="5401962"/>
          </a:xfrm>
          <a:prstGeom prst="rect">
            <a:avLst/>
          </a:prstGeom>
        </p:spPr>
      </p:pic>
    </p:spTree>
    <p:extLst>
      <p:ext uri="{BB962C8B-B14F-4D97-AF65-F5344CB8AC3E}">
        <p14:creationId xmlns:p14="http://schemas.microsoft.com/office/powerpoint/2010/main" val="3214583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Collection page</a:t>
            </a:r>
            <a:endParaRPr lang="nl-BE" dirty="0"/>
          </a:p>
        </p:txBody>
      </p:sp>
      <p:sp>
        <p:nvSpPr>
          <p:cNvPr id="3" name="Tijdelijke aanduiding voor inhoud 2"/>
          <p:cNvSpPr>
            <a:spLocks noGrp="1"/>
          </p:cNvSpPr>
          <p:nvPr>
            <p:ph idx="1"/>
          </p:nvPr>
        </p:nvSpPr>
        <p:spPr/>
        <p:txBody>
          <a:bodyPr/>
          <a:lstStyle/>
          <a:p>
            <a:r>
              <a:rPr lang="nl-BE" dirty="0" smtClean="0"/>
              <a:t>De pagina van het artikel waar je in de </a:t>
            </a:r>
            <a:r>
              <a:rPr lang="nl-BE" dirty="0" err="1" smtClean="0"/>
              <a:t>collection</a:t>
            </a:r>
            <a:r>
              <a:rPr lang="nl-BE" dirty="0" smtClean="0"/>
              <a:t> list op gedrukt hebt.</a:t>
            </a:r>
          </a:p>
          <a:p>
            <a:r>
              <a:rPr lang="nl-BE" dirty="0" smtClean="0"/>
              <a:t>Bestaat uit:</a:t>
            </a:r>
          </a:p>
          <a:p>
            <a:pPr lvl="1"/>
            <a:r>
              <a:rPr lang="nl-BE" dirty="0" err="1" smtClean="0"/>
              <a:t>layout</a:t>
            </a:r>
            <a:r>
              <a:rPr lang="nl-BE" dirty="0" smtClean="0"/>
              <a:t> </a:t>
            </a:r>
          </a:p>
          <a:p>
            <a:pPr lvl="1"/>
            <a:r>
              <a:rPr lang="nl-BE" dirty="0" smtClean="0"/>
              <a:t>Binding</a:t>
            </a:r>
          </a:p>
          <a:p>
            <a:pPr lvl="1"/>
            <a:r>
              <a:rPr lang="nl-BE" dirty="0" err="1" smtClean="0"/>
              <a:t>linking</a:t>
            </a:r>
            <a:endParaRPr lang="nl-BE" dirty="0"/>
          </a:p>
        </p:txBody>
      </p:sp>
    </p:spTree>
    <p:extLst>
      <p:ext uri="{BB962C8B-B14F-4D97-AF65-F5344CB8AC3E}">
        <p14:creationId xmlns:p14="http://schemas.microsoft.com/office/powerpoint/2010/main" val="967194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Layout</a:t>
            </a:r>
            <a:r>
              <a:rPr lang="nl-BE" dirty="0" smtClean="0"/>
              <a:t> &amp; Binding</a:t>
            </a:r>
            <a:endParaRPr lang="nl-BE" dirty="0"/>
          </a:p>
        </p:txBody>
      </p:sp>
      <p:sp>
        <p:nvSpPr>
          <p:cNvPr id="3" name="Tijdelijke aanduiding voor inhoud 2"/>
          <p:cNvSpPr>
            <a:spLocks noGrp="1"/>
          </p:cNvSpPr>
          <p:nvPr>
            <p:ph idx="1"/>
          </p:nvPr>
        </p:nvSpPr>
        <p:spPr/>
        <p:txBody>
          <a:bodyPr/>
          <a:lstStyle/>
          <a:p>
            <a:r>
              <a:rPr lang="nl-BE" dirty="0"/>
              <a:t>Voor het maken van een </a:t>
            </a:r>
            <a:r>
              <a:rPr lang="nl-BE" dirty="0" err="1"/>
              <a:t>collection</a:t>
            </a:r>
            <a:r>
              <a:rPr lang="nl-BE" dirty="0"/>
              <a:t> page ga je naar pagina’s en druk je op het paarse pagina icoontje onderaan.</a:t>
            </a:r>
          </a:p>
          <a:p>
            <a:r>
              <a:rPr lang="nl-BE" dirty="0"/>
              <a:t>Je voegt een titel foto en in dit geval </a:t>
            </a:r>
            <a:r>
              <a:rPr lang="nl-BE" dirty="0" err="1"/>
              <a:t>rich</a:t>
            </a:r>
            <a:r>
              <a:rPr lang="nl-BE" dirty="0"/>
              <a:t> tekst toe aan de pagina en dan link je naar de collectie</a:t>
            </a:r>
            <a:r>
              <a:rPr lang="nl-BE" dirty="0" smtClean="0"/>
              <a:t>. </a:t>
            </a:r>
            <a:r>
              <a:rPr lang="nl-BE" smtClean="0"/>
              <a:t>(zelfde </a:t>
            </a:r>
            <a:r>
              <a:rPr lang="nl-BE" dirty="0" smtClean="0"/>
              <a:t>manier als </a:t>
            </a:r>
            <a:r>
              <a:rPr lang="nl-BE" dirty="0" err="1" smtClean="0"/>
              <a:t>collection</a:t>
            </a:r>
            <a:r>
              <a:rPr lang="nl-BE" dirty="0" smtClean="0"/>
              <a:t> list)</a:t>
            </a:r>
            <a:endParaRPr lang="nl-BE" dirty="0"/>
          </a:p>
        </p:txBody>
      </p:sp>
    </p:spTree>
    <p:extLst>
      <p:ext uri="{BB962C8B-B14F-4D97-AF65-F5344CB8AC3E}">
        <p14:creationId xmlns:p14="http://schemas.microsoft.com/office/powerpoint/2010/main" val="897119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600" y="685800"/>
            <a:ext cx="9601200" cy="5400675"/>
          </a:xfrm>
          <a:prstGeom prst="rect">
            <a:avLst/>
          </a:prstGeom>
        </p:spPr>
      </p:pic>
    </p:spTree>
    <p:extLst>
      <p:ext uri="{BB962C8B-B14F-4D97-AF65-F5344CB8AC3E}">
        <p14:creationId xmlns:p14="http://schemas.microsoft.com/office/powerpoint/2010/main" val="2148709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600" y="685800"/>
            <a:ext cx="9601200" cy="5500816"/>
          </a:xfrm>
          <a:prstGeom prst="rect">
            <a:avLst/>
          </a:prstGeom>
        </p:spPr>
      </p:pic>
    </p:spTree>
    <p:extLst>
      <p:ext uri="{BB962C8B-B14F-4D97-AF65-F5344CB8AC3E}">
        <p14:creationId xmlns:p14="http://schemas.microsoft.com/office/powerpoint/2010/main" val="406521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linking</a:t>
            </a:r>
            <a:endParaRPr lang="nl-BE" dirty="0"/>
          </a:p>
        </p:txBody>
      </p:sp>
      <p:sp>
        <p:nvSpPr>
          <p:cNvPr id="3" name="Tijdelijke aanduiding voor inhoud 2"/>
          <p:cNvSpPr>
            <a:spLocks noGrp="1"/>
          </p:cNvSpPr>
          <p:nvPr>
            <p:ph idx="1"/>
          </p:nvPr>
        </p:nvSpPr>
        <p:spPr/>
        <p:txBody>
          <a:bodyPr/>
          <a:lstStyle/>
          <a:p>
            <a:r>
              <a:rPr lang="nl-BE" dirty="0"/>
              <a:t>voeg </a:t>
            </a:r>
            <a:r>
              <a:rPr lang="nl-BE" dirty="0" smtClean="0"/>
              <a:t>een </a:t>
            </a:r>
            <a:r>
              <a:rPr lang="nl-BE" dirty="0"/>
              <a:t>knop toe </a:t>
            </a:r>
            <a:endParaRPr lang="nl-BE" dirty="0" smtClean="0"/>
          </a:p>
          <a:p>
            <a:r>
              <a:rPr lang="nl-BE" dirty="0" smtClean="0"/>
              <a:t>selecteer in </a:t>
            </a:r>
            <a:r>
              <a:rPr lang="nl-BE" dirty="0"/>
              <a:t>de </a:t>
            </a:r>
            <a:r>
              <a:rPr lang="nl-BE" dirty="0" err="1"/>
              <a:t>settings</a:t>
            </a:r>
            <a:r>
              <a:rPr lang="nl-BE" dirty="0"/>
              <a:t> van de knop het paarse icoontje voor de </a:t>
            </a:r>
            <a:r>
              <a:rPr lang="nl-BE" dirty="0" err="1"/>
              <a:t>collection</a:t>
            </a:r>
            <a:r>
              <a:rPr lang="nl-BE" dirty="0"/>
              <a:t> </a:t>
            </a:r>
            <a:r>
              <a:rPr lang="nl-BE" dirty="0" smtClean="0"/>
              <a:t>pagina</a:t>
            </a:r>
          </a:p>
          <a:p>
            <a:r>
              <a:rPr lang="nl-BE" dirty="0" smtClean="0"/>
              <a:t>kies bij </a:t>
            </a:r>
            <a:r>
              <a:rPr lang="nl-BE" dirty="0"/>
              <a:t>page </a:t>
            </a:r>
            <a:r>
              <a:rPr lang="nl-BE" dirty="0" err="1"/>
              <a:t>current</a:t>
            </a:r>
            <a:r>
              <a:rPr lang="nl-BE" dirty="0"/>
              <a:t> blog post.</a:t>
            </a:r>
          </a:p>
          <a:p>
            <a:endParaRPr lang="nl-BE" dirty="0"/>
          </a:p>
        </p:txBody>
      </p:sp>
    </p:spTree>
    <p:extLst>
      <p:ext uri="{BB962C8B-B14F-4D97-AF65-F5344CB8AC3E}">
        <p14:creationId xmlns:p14="http://schemas.microsoft.com/office/powerpoint/2010/main" val="2774664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600" y="685800"/>
            <a:ext cx="9603488" cy="5401962"/>
          </a:xfrm>
          <a:prstGeom prst="rect">
            <a:avLst/>
          </a:prstGeom>
        </p:spPr>
      </p:pic>
    </p:spTree>
    <p:extLst>
      <p:ext uri="{BB962C8B-B14F-4D97-AF65-F5344CB8AC3E}">
        <p14:creationId xmlns:p14="http://schemas.microsoft.com/office/powerpoint/2010/main" val="2368086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Element panel</a:t>
            </a:r>
            <a:endParaRPr lang="nl-BE" dirty="0"/>
          </a:p>
        </p:txBody>
      </p:sp>
      <p:sp>
        <p:nvSpPr>
          <p:cNvPr id="3" name="Tijdelijke aanduiding voor inhoud 2"/>
          <p:cNvSpPr>
            <a:spLocks noGrp="1"/>
          </p:cNvSpPr>
          <p:nvPr>
            <p:ph idx="1"/>
          </p:nvPr>
        </p:nvSpPr>
        <p:spPr/>
        <p:txBody>
          <a:bodyPr/>
          <a:lstStyle/>
          <a:p>
            <a:r>
              <a:rPr lang="nl-BE" dirty="0" smtClean="0"/>
              <a:t>Bevindt zich links op het scherm en bevat alle elementen die je kan toevoegen aan een website</a:t>
            </a:r>
            <a:endParaRPr lang="nl-BE" dirty="0"/>
          </a:p>
        </p:txBody>
      </p:sp>
    </p:spTree>
    <p:extLst>
      <p:ext uri="{BB962C8B-B14F-4D97-AF65-F5344CB8AC3E}">
        <p14:creationId xmlns:p14="http://schemas.microsoft.com/office/powerpoint/2010/main" val="2310896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Editor</a:t>
            </a:r>
            <a:endParaRPr lang="nl-BE" dirty="0"/>
          </a:p>
        </p:txBody>
      </p:sp>
      <p:sp>
        <p:nvSpPr>
          <p:cNvPr id="3" name="Tijdelijke aanduiding voor inhoud 2"/>
          <p:cNvSpPr>
            <a:spLocks noGrp="1"/>
          </p:cNvSpPr>
          <p:nvPr>
            <p:ph idx="1"/>
          </p:nvPr>
        </p:nvSpPr>
        <p:spPr/>
        <p:txBody>
          <a:bodyPr/>
          <a:lstStyle/>
          <a:p>
            <a:r>
              <a:rPr lang="nl-BE" dirty="0"/>
              <a:t>Via de editor krijgen de personen die artikels op je site mogen veranderen de kans om dit op een zeer eenvoudige manier te doen. </a:t>
            </a:r>
            <a:endParaRPr lang="nl-BE" dirty="0" smtClean="0"/>
          </a:p>
          <a:p>
            <a:r>
              <a:rPr lang="nl-BE" dirty="0" smtClean="0"/>
              <a:t>?</a:t>
            </a:r>
            <a:r>
              <a:rPr lang="nl-BE" dirty="0" err="1"/>
              <a:t>edit</a:t>
            </a:r>
            <a:r>
              <a:rPr lang="nl-BE" dirty="0"/>
              <a:t> achter de  </a:t>
            </a:r>
            <a:r>
              <a:rPr lang="nl-BE" dirty="0" err="1"/>
              <a:t>url</a:t>
            </a:r>
            <a:r>
              <a:rPr lang="nl-BE" dirty="0"/>
              <a:t> van de website </a:t>
            </a:r>
            <a:endParaRPr lang="nl-BE" dirty="0" smtClean="0"/>
          </a:p>
          <a:p>
            <a:r>
              <a:rPr lang="nl-BE" dirty="0" smtClean="0"/>
              <a:t>Hier </a:t>
            </a:r>
            <a:r>
              <a:rPr lang="nl-BE" dirty="0"/>
              <a:t>krijgen ze de mogelijkheid om de content live op de pagina aan te passen.</a:t>
            </a:r>
          </a:p>
          <a:p>
            <a:endParaRPr lang="nl-BE" dirty="0"/>
          </a:p>
        </p:txBody>
      </p:sp>
    </p:spTree>
    <p:extLst>
      <p:ext uri="{BB962C8B-B14F-4D97-AF65-F5344CB8AC3E}">
        <p14:creationId xmlns:p14="http://schemas.microsoft.com/office/powerpoint/2010/main" val="628107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pic>
        <p:nvPicPr>
          <p:cNvPr id="4" name="Tijdelijke aanduiding voor inhoud 3"/>
          <p:cNvPicPr>
            <a:picLocks noGrp="1"/>
          </p:cNvPicPr>
          <p:nvPr>
            <p:ph idx="1"/>
          </p:nvPr>
        </p:nvPicPr>
        <p:blipFill>
          <a:blip r:embed="rId2"/>
          <a:stretch>
            <a:fillRect/>
          </a:stretch>
        </p:blipFill>
        <p:spPr>
          <a:xfrm>
            <a:off x="1371600" y="685799"/>
            <a:ext cx="9601200" cy="5400675"/>
          </a:xfrm>
          <a:prstGeom prst="rect">
            <a:avLst/>
          </a:prstGeom>
        </p:spPr>
      </p:pic>
    </p:spTree>
    <p:extLst>
      <p:ext uri="{BB962C8B-B14F-4D97-AF65-F5344CB8AC3E}">
        <p14:creationId xmlns:p14="http://schemas.microsoft.com/office/powerpoint/2010/main" val="3004144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Editor</a:t>
            </a:r>
            <a:endParaRPr lang="nl-BE" dirty="0"/>
          </a:p>
        </p:txBody>
      </p:sp>
      <p:sp>
        <p:nvSpPr>
          <p:cNvPr id="3" name="Tijdelijke aanduiding voor inhoud 2"/>
          <p:cNvSpPr>
            <a:spLocks noGrp="1"/>
          </p:cNvSpPr>
          <p:nvPr>
            <p:ph idx="1"/>
          </p:nvPr>
        </p:nvSpPr>
        <p:spPr/>
        <p:txBody>
          <a:bodyPr/>
          <a:lstStyle/>
          <a:p>
            <a:r>
              <a:rPr lang="nl-BE" dirty="0"/>
              <a:t>Om aan te duiden of collaborators een bepaald element kunnen </a:t>
            </a:r>
            <a:r>
              <a:rPr lang="nl-BE" dirty="0" smtClean="0"/>
              <a:t>aanpassen</a:t>
            </a:r>
          </a:p>
          <a:p>
            <a:r>
              <a:rPr lang="nl-BE" dirty="0" err="1" smtClean="0"/>
              <a:t>rechtsbeneden</a:t>
            </a:r>
            <a:r>
              <a:rPr lang="nl-BE" dirty="0" smtClean="0"/>
              <a:t> </a:t>
            </a:r>
            <a:r>
              <a:rPr lang="nl-BE" dirty="0"/>
              <a:t>in het instellingen panel aanvinken of collaborators dat element kunnen aanpassen of niet.</a:t>
            </a:r>
          </a:p>
          <a:p>
            <a:endParaRPr lang="nl-BE" dirty="0"/>
          </a:p>
        </p:txBody>
      </p:sp>
    </p:spTree>
    <p:extLst>
      <p:ext uri="{BB962C8B-B14F-4D97-AF65-F5344CB8AC3E}">
        <p14:creationId xmlns:p14="http://schemas.microsoft.com/office/powerpoint/2010/main" val="340936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pic>
        <p:nvPicPr>
          <p:cNvPr id="4" name="Tijdelijke aanduiding voor inhoud 3"/>
          <p:cNvPicPr>
            <a:picLocks noGrp="1"/>
          </p:cNvPicPr>
          <p:nvPr>
            <p:ph idx="1"/>
          </p:nvPr>
        </p:nvPicPr>
        <p:blipFill>
          <a:blip r:embed="rId2"/>
          <a:stretch>
            <a:fillRect/>
          </a:stretch>
        </p:blipFill>
        <p:spPr>
          <a:xfrm>
            <a:off x="1371600" y="685799"/>
            <a:ext cx="9601200" cy="5400675"/>
          </a:xfrm>
          <a:prstGeom prst="rect">
            <a:avLst/>
          </a:prstGeom>
        </p:spPr>
      </p:pic>
      <p:sp>
        <p:nvSpPr>
          <p:cNvPr id="5" name="Rechthoek 4"/>
          <p:cNvSpPr/>
          <p:nvPr/>
        </p:nvSpPr>
        <p:spPr>
          <a:xfrm>
            <a:off x="9737125" y="2957384"/>
            <a:ext cx="1235676" cy="35422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 name="Rechte verbindingslijn met pijl 6"/>
          <p:cNvCxnSpPr/>
          <p:nvPr/>
        </p:nvCxnSpPr>
        <p:spPr>
          <a:xfrm>
            <a:off x="8410832" y="2331308"/>
            <a:ext cx="1227438" cy="626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098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Editor</a:t>
            </a:r>
            <a:endParaRPr lang="nl-BE" dirty="0"/>
          </a:p>
        </p:txBody>
      </p:sp>
      <p:sp>
        <p:nvSpPr>
          <p:cNvPr id="3" name="Tijdelijke aanduiding voor inhoud 2"/>
          <p:cNvSpPr>
            <a:spLocks noGrp="1"/>
          </p:cNvSpPr>
          <p:nvPr>
            <p:ph idx="1"/>
          </p:nvPr>
        </p:nvSpPr>
        <p:spPr/>
        <p:txBody>
          <a:bodyPr/>
          <a:lstStyle/>
          <a:p>
            <a:r>
              <a:rPr lang="nl-BE" dirty="0"/>
              <a:t>collaborators kunnen via het </a:t>
            </a:r>
            <a:r>
              <a:rPr lang="nl-BE" dirty="0" err="1"/>
              <a:t>edit</a:t>
            </a:r>
            <a:r>
              <a:rPr lang="nl-BE" dirty="0"/>
              <a:t> panel ook heel gemakkelijk een nieuwe blogpost </a:t>
            </a:r>
            <a:r>
              <a:rPr lang="nl-BE" dirty="0" smtClean="0"/>
              <a:t>schrijven</a:t>
            </a:r>
          </a:p>
          <a:p>
            <a:r>
              <a:rPr lang="nl-BE" dirty="0" err="1" smtClean="0"/>
              <a:t>collections</a:t>
            </a:r>
            <a:r>
              <a:rPr lang="nl-BE" dirty="0" smtClean="0"/>
              <a:t> </a:t>
            </a:r>
            <a:r>
              <a:rPr lang="nl-BE" dirty="0" err="1"/>
              <a:t>blogposts</a:t>
            </a:r>
            <a:r>
              <a:rPr lang="nl-BE" dirty="0"/>
              <a:t> en dan new blog post </a:t>
            </a:r>
            <a:r>
              <a:rPr lang="nl-BE" dirty="0" smtClean="0"/>
              <a:t>drukken</a:t>
            </a:r>
            <a:r>
              <a:rPr lang="nl-BE" dirty="0"/>
              <a:t>. </a:t>
            </a:r>
            <a:endParaRPr lang="nl-BE" dirty="0" smtClean="0"/>
          </a:p>
          <a:p>
            <a:r>
              <a:rPr lang="nl-BE" dirty="0" smtClean="0"/>
              <a:t>Hierna </a:t>
            </a:r>
            <a:r>
              <a:rPr lang="nl-BE" dirty="0"/>
              <a:t>komen ze terecht op een pagina met het door jou opgestelde formulier.</a:t>
            </a:r>
          </a:p>
        </p:txBody>
      </p:sp>
    </p:spTree>
    <p:extLst>
      <p:ext uri="{BB962C8B-B14F-4D97-AF65-F5344CB8AC3E}">
        <p14:creationId xmlns:p14="http://schemas.microsoft.com/office/powerpoint/2010/main" val="3402989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599" y="685800"/>
            <a:ext cx="9618133" cy="5410200"/>
          </a:xfrm>
          <a:prstGeom prst="rect">
            <a:avLst/>
          </a:prstGeom>
        </p:spPr>
      </p:pic>
      <p:sp>
        <p:nvSpPr>
          <p:cNvPr id="5" name="Rechthoek 4"/>
          <p:cNvSpPr/>
          <p:nvPr/>
        </p:nvSpPr>
        <p:spPr>
          <a:xfrm>
            <a:off x="8443784" y="1820562"/>
            <a:ext cx="774357" cy="28008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 name="Rechte verbindingslijn met pijl 6"/>
          <p:cNvCxnSpPr/>
          <p:nvPr/>
        </p:nvCxnSpPr>
        <p:spPr>
          <a:xfrm flipH="1" flipV="1">
            <a:off x="9218141" y="2100649"/>
            <a:ext cx="873210" cy="881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639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Editor</a:t>
            </a:r>
            <a:endParaRPr lang="nl-BE" dirty="0"/>
          </a:p>
        </p:txBody>
      </p:sp>
      <p:sp>
        <p:nvSpPr>
          <p:cNvPr id="3" name="Tijdelijke aanduiding voor inhoud 2"/>
          <p:cNvSpPr>
            <a:spLocks noGrp="1"/>
          </p:cNvSpPr>
          <p:nvPr>
            <p:ph idx="1"/>
          </p:nvPr>
        </p:nvSpPr>
        <p:spPr/>
        <p:txBody>
          <a:bodyPr/>
          <a:lstStyle/>
          <a:p>
            <a:r>
              <a:rPr lang="nl-BE" dirty="0"/>
              <a:t>De aanpassingen op de site gebeuren niet live buiten de editor zone tot er gepubliceerd wordt door op de knop </a:t>
            </a:r>
            <a:r>
              <a:rPr lang="nl-BE" dirty="0" err="1"/>
              <a:t>rechtsbeneden</a:t>
            </a:r>
            <a:r>
              <a:rPr lang="nl-BE" dirty="0"/>
              <a:t>  met </a:t>
            </a:r>
            <a:r>
              <a:rPr lang="nl-BE" dirty="0" err="1"/>
              <a:t>publish</a:t>
            </a:r>
            <a:r>
              <a:rPr lang="nl-BE" dirty="0"/>
              <a:t> op gedrukt wordt</a:t>
            </a:r>
          </a:p>
          <a:p>
            <a:endParaRPr lang="nl-BE" dirty="0"/>
          </a:p>
        </p:txBody>
      </p:sp>
    </p:spTree>
    <p:extLst>
      <p:ext uri="{BB962C8B-B14F-4D97-AF65-F5344CB8AC3E}">
        <p14:creationId xmlns:p14="http://schemas.microsoft.com/office/powerpoint/2010/main" val="617117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p:nvPr/>
        </p:nvPicPr>
        <p:blipFill>
          <a:blip r:embed="rId2"/>
          <a:stretch>
            <a:fillRect/>
          </a:stretch>
        </p:blipFill>
        <p:spPr>
          <a:xfrm>
            <a:off x="1371599" y="685800"/>
            <a:ext cx="9632779" cy="5418438"/>
          </a:xfrm>
          <a:prstGeom prst="rect">
            <a:avLst/>
          </a:prstGeom>
        </p:spPr>
      </p:pic>
      <p:sp>
        <p:nvSpPr>
          <p:cNvPr id="5" name="Rechthoek 4"/>
          <p:cNvSpPr/>
          <p:nvPr/>
        </p:nvSpPr>
        <p:spPr>
          <a:xfrm>
            <a:off x="9053384" y="4786184"/>
            <a:ext cx="1919416" cy="108121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 name="Rechte verbindingslijn met pijl 6"/>
          <p:cNvCxnSpPr/>
          <p:nvPr/>
        </p:nvCxnSpPr>
        <p:spPr>
          <a:xfrm>
            <a:off x="7875373" y="4028303"/>
            <a:ext cx="1178011" cy="7578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708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pic>
        <p:nvPicPr>
          <p:cNvPr id="4" name="Tijdelijke aanduiding voor inhoud 3"/>
          <p:cNvPicPr>
            <a:picLocks noGrp="1"/>
          </p:cNvPicPr>
          <p:nvPr>
            <p:ph idx="1"/>
          </p:nvPr>
        </p:nvPicPr>
        <p:blipFill>
          <a:blip r:embed="rId2"/>
          <a:stretch>
            <a:fillRect/>
          </a:stretch>
        </p:blipFill>
        <p:spPr>
          <a:xfrm>
            <a:off x="1363130" y="685801"/>
            <a:ext cx="9609670" cy="5405440"/>
          </a:xfrm>
          <a:prstGeom prst="rect">
            <a:avLst/>
          </a:prstGeom>
        </p:spPr>
      </p:pic>
    </p:spTree>
    <p:extLst>
      <p:ext uri="{BB962C8B-B14F-4D97-AF65-F5344CB8AC3E}">
        <p14:creationId xmlns:p14="http://schemas.microsoft.com/office/powerpoint/2010/main" val="863656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Element panel</a:t>
            </a:r>
          </a:p>
        </p:txBody>
      </p:sp>
      <p:sp>
        <p:nvSpPr>
          <p:cNvPr id="3" name="Tijdelijke aanduiding voor inhoud 2"/>
          <p:cNvSpPr>
            <a:spLocks noGrp="1"/>
          </p:cNvSpPr>
          <p:nvPr>
            <p:ph idx="1"/>
          </p:nvPr>
        </p:nvSpPr>
        <p:spPr/>
        <p:txBody>
          <a:bodyPr/>
          <a:lstStyle/>
          <a:p>
            <a:r>
              <a:rPr lang="nl-BE" dirty="0" smtClean="0"/>
              <a:t>Kunnen toegevoegd worden op 3 manieren</a:t>
            </a:r>
          </a:p>
          <a:p>
            <a:pPr marL="987552" lvl="1" indent="-457200">
              <a:buFont typeface="+mj-lt"/>
              <a:buAutoNum type="arabicPeriod"/>
            </a:pPr>
            <a:r>
              <a:rPr lang="nl-BE" dirty="0" smtClean="0"/>
              <a:t>Overkoepelend element selecteren en op het element drukken</a:t>
            </a:r>
          </a:p>
          <a:p>
            <a:pPr marL="987552" lvl="1" indent="-457200">
              <a:buFont typeface="+mj-lt"/>
              <a:buAutoNum type="arabicPeriod"/>
            </a:pPr>
            <a:r>
              <a:rPr lang="nl-BE" dirty="0" smtClean="0"/>
              <a:t>Element in een overkoepelend slepen</a:t>
            </a:r>
          </a:p>
          <a:p>
            <a:pPr marL="987552" lvl="1" indent="-457200">
              <a:buFont typeface="+mj-lt"/>
              <a:buAutoNum type="arabicPeriod"/>
            </a:pPr>
            <a:r>
              <a:rPr lang="nl-BE" dirty="0" smtClean="0"/>
              <a:t>Element in de navigator aan </a:t>
            </a:r>
            <a:r>
              <a:rPr lang="nl-BE" dirty="0" smtClean="0"/>
              <a:t>de </a:t>
            </a:r>
            <a:r>
              <a:rPr lang="nl-BE" dirty="0" smtClean="0"/>
              <a:t>rechterkant te slepen.</a:t>
            </a:r>
            <a:endParaRPr lang="nl-BE" dirty="0"/>
          </a:p>
        </p:txBody>
      </p:sp>
      <p:pic>
        <p:nvPicPr>
          <p:cNvPr id="4" name="Tijdelijke aanduiding voor inhoud 3"/>
          <p:cNvPicPr>
            <a:picLocks/>
          </p:cNvPicPr>
          <p:nvPr/>
        </p:nvPicPr>
        <p:blipFill rotWithShape="1">
          <a:blip r:embed="rId2"/>
          <a:srcRect t="11392" r="84781" b="3722"/>
          <a:stretch/>
        </p:blipFill>
        <p:spPr>
          <a:xfrm>
            <a:off x="9535032" y="1301577"/>
            <a:ext cx="1462448" cy="4588477"/>
          </a:xfrm>
          <a:prstGeom prst="rect">
            <a:avLst/>
          </a:prstGeom>
          <a:ln>
            <a:solidFill>
              <a:srgbClr val="FF0000"/>
            </a:solidFill>
          </a:ln>
        </p:spPr>
      </p:pic>
    </p:spTree>
    <p:extLst>
      <p:ext uri="{BB962C8B-B14F-4D97-AF65-F5344CB8AC3E}">
        <p14:creationId xmlns:p14="http://schemas.microsoft.com/office/powerpoint/2010/main" val="3760613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Element panel</a:t>
            </a:r>
            <a:endParaRPr lang="nl-BE" dirty="0"/>
          </a:p>
        </p:txBody>
      </p:sp>
      <p:sp>
        <p:nvSpPr>
          <p:cNvPr id="3" name="Tijdelijke aanduiding voor inhoud 2"/>
          <p:cNvSpPr>
            <a:spLocks noGrp="1"/>
          </p:cNvSpPr>
          <p:nvPr>
            <p:ph idx="1"/>
          </p:nvPr>
        </p:nvSpPr>
        <p:spPr/>
        <p:txBody>
          <a:bodyPr/>
          <a:lstStyle/>
          <a:p>
            <a:r>
              <a:rPr lang="nl-BE" dirty="0" smtClean="0"/>
              <a:t>Soorten elementen</a:t>
            </a:r>
          </a:p>
          <a:p>
            <a:pPr lvl="1"/>
            <a:r>
              <a:rPr lang="nl-BE" dirty="0" err="1" smtClean="0"/>
              <a:t>Section</a:t>
            </a:r>
            <a:endParaRPr lang="nl-BE" dirty="0" smtClean="0"/>
          </a:p>
          <a:p>
            <a:pPr lvl="1"/>
            <a:r>
              <a:rPr lang="nl-BE" dirty="0" smtClean="0"/>
              <a:t>Container</a:t>
            </a:r>
          </a:p>
          <a:p>
            <a:pPr lvl="1"/>
            <a:r>
              <a:rPr lang="nl-BE" dirty="0" smtClean="0"/>
              <a:t>Columns </a:t>
            </a:r>
          </a:p>
          <a:p>
            <a:pPr lvl="1"/>
            <a:r>
              <a:rPr lang="nl-BE" dirty="0" smtClean="0"/>
              <a:t>div</a:t>
            </a:r>
            <a:endParaRPr lang="nl-BE" dirty="0"/>
          </a:p>
        </p:txBody>
      </p:sp>
    </p:spTree>
    <p:extLst>
      <p:ext uri="{BB962C8B-B14F-4D97-AF65-F5344CB8AC3E}">
        <p14:creationId xmlns:p14="http://schemas.microsoft.com/office/powerpoint/2010/main" val="37866606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TM10001105[[fn=Bijsnijden]]</Template>
  <TotalTime>4194</TotalTime>
  <Words>1370</Words>
  <Application>Microsoft Office PowerPoint</Application>
  <PresentationFormat>Breedbeeld</PresentationFormat>
  <Paragraphs>202</Paragraphs>
  <Slides>67</Slides>
  <Notes>0</Notes>
  <HiddenSlides>0</HiddenSlides>
  <MMClips>0</MMClips>
  <ScaleCrop>false</ScaleCrop>
  <HeadingPairs>
    <vt:vector size="6" baseType="variant">
      <vt:variant>
        <vt:lpstr>Gebruikte lettertypen</vt:lpstr>
      </vt:variant>
      <vt:variant>
        <vt:i4>1</vt:i4>
      </vt:variant>
      <vt:variant>
        <vt:lpstr>Thema</vt:lpstr>
      </vt:variant>
      <vt:variant>
        <vt:i4>1</vt:i4>
      </vt:variant>
      <vt:variant>
        <vt:lpstr>Diatitels</vt:lpstr>
      </vt:variant>
      <vt:variant>
        <vt:i4>67</vt:i4>
      </vt:variant>
    </vt:vector>
  </HeadingPairs>
  <TitlesOfParts>
    <vt:vector size="69" baseType="lpstr">
      <vt:lpstr>Franklin Gothic Book</vt:lpstr>
      <vt:lpstr>Crop</vt:lpstr>
      <vt:lpstr>webflow</vt:lpstr>
      <vt:lpstr>Intro</vt:lpstr>
      <vt:lpstr>Opbouw van een webflow site</vt:lpstr>
      <vt:lpstr>PowerPoint-presentatie</vt:lpstr>
      <vt:lpstr>Opbouw van een webflow site</vt:lpstr>
      <vt:lpstr>Element panel</vt:lpstr>
      <vt:lpstr>PowerPoint-presentatie</vt:lpstr>
      <vt:lpstr>Element panel</vt:lpstr>
      <vt:lpstr>Element panel</vt:lpstr>
      <vt:lpstr>section</vt:lpstr>
      <vt:lpstr>PowerPoint-presentatie</vt:lpstr>
      <vt:lpstr>Container</vt:lpstr>
      <vt:lpstr>PowerPoint-presentatie</vt:lpstr>
      <vt:lpstr>Columns</vt:lpstr>
      <vt:lpstr>Columns layout selecteren</vt:lpstr>
      <vt:lpstr>Columns content toevoegen</vt:lpstr>
      <vt:lpstr>PowerPoint-presentatie</vt:lpstr>
      <vt:lpstr>Enkele andere nuttige componenten</vt:lpstr>
      <vt:lpstr>Forms</vt:lpstr>
      <vt:lpstr>PowerPoint-presentatie</vt:lpstr>
      <vt:lpstr>Navbar</vt:lpstr>
      <vt:lpstr>Custom code embed</vt:lpstr>
      <vt:lpstr>Flexbox</vt:lpstr>
      <vt:lpstr>PowerPoint-presentatie</vt:lpstr>
      <vt:lpstr>Aanmaken van een cms</vt:lpstr>
      <vt:lpstr>PowerPoint-presentatie</vt:lpstr>
      <vt:lpstr>Aanmaken van een cms</vt:lpstr>
      <vt:lpstr>Velden toevoegen aan je cms pagina</vt:lpstr>
      <vt:lpstr>Plain tekst</vt:lpstr>
      <vt:lpstr>Rich Tekst</vt:lpstr>
      <vt:lpstr>Image</vt:lpstr>
      <vt:lpstr>Video Link</vt:lpstr>
      <vt:lpstr>Link</vt:lpstr>
      <vt:lpstr>Email</vt:lpstr>
      <vt:lpstr>Phone</vt:lpstr>
      <vt:lpstr>Number</vt:lpstr>
      <vt:lpstr>Date/time</vt:lpstr>
      <vt:lpstr>Switch</vt:lpstr>
      <vt:lpstr>Color</vt:lpstr>
      <vt:lpstr>Option</vt:lpstr>
      <vt:lpstr>Vullen met dummy data</vt:lpstr>
      <vt:lpstr>PowerPoint-presentatie</vt:lpstr>
      <vt:lpstr>Collecties importeren</vt:lpstr>
      <vt:lpstr>PowerPoint-presentatie</vt:lpstr>
      <vt:lpstr>Collection list toevoegen</vt:lpstr>
      <vt:lpstr>Layout</vt:lpstr>
      <vt:lpstr>PowerPoint-presentatie</vt:lpstr>
      <vt:lpstr>Binding</vt:lpstr>
      <vt:lpstr>PowerPoint-presentatie</vt:lpstr>
      <vt:lpstr>PowerPoint-presentatie</vt:lpstr>
      <vt:lpstr>settings</vt:lpstr>
      <vt:lpstr>PowerPoint-presentatie</vt:lpstr>
      <vt:lpstr>PowerPoint-presentatie</vt:lpstr>
      <vt:lpstr>Collection page</vt:lpstr>
      <vt:lpstr>Layout &amp; Binding</vt:lpstr>
      <vt:lpstr>PowerPoint-presentatie</vt:lpstr>
      <vt:lpstr>PowerPoint-presentatie</vt:lpstr>
      <vt:lpstr>linking</vt:lpstr>
      <vt:lpstr>PowerPoint-presentatie</vt:lpstr>
      <vt:lpstr>Editor</vt:lpstr>
      <vt:lpstr>PowerPoint-presentatie</vt:lpstr>
      <vt:lpstr>Editor</vt:lpstr>
      <vt:lpstr>PowerPoint-presentatie</vt:lpstr>
      <vt:lpstr>Editor</vt:lpstr>
      <vt:lpstr>PowerPoint-presentatie</vt:lpstr>
      <vt:lpstr>Editor</vt:lpstr>
      <vt:lpstr>PowerPoint-presentatie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webflow</dc:title>
  <dc:creator>jonas Van Loey</dc:creator>
  <cp:lastModifiedBy>jonas Van Loey</cp:lastModifiedBy>
  <cp:revision>24</cp:revision>
  <dcterms:created xsi:type="dcterms:W3CDTF">2017-11-13T16:04:15Z</dcterms:created>
  <dcterms:modified xsi:type="dcterms:W3CDTF">2017-11-16T14:20:14Z</dcterms:modified>
</cp:coreProperties>
</file>